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slides/slide129.xml" ContentType="application/vnd.openxmlformats-officedocument.presentationml.slide+xml"/>
  <Override PartName="/ppt/slides/slide147.xml" ContentType="application/vnd.openxmlformats-officedocument.presentationml.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9"/>
  </p:notesMasterIdLst>
  <p:sldIdLst>
    <p:sldId id="492" r:id="rId2"/>
    <p:sldId id="545" r:id="rId3"/>
    <p:sldId id="383" r:id="rId4"/>
    <p:sldId id="384" r:id="rId5"/>
    <p:sldId id="381" r:id="rId6"/>
    <p:sldId id="520" r:id="rId7"/>
    <p:sldId id="494" r:id="rId8"/>
    <p:sldId id="407" r:id="rId9"/>
    <p:sldId id="460" r:id="rId10"/>
    <p:sldId id="387" r:id="rId11"/>
    <p:sldId id="497" r:id="rId12"/>
    <p:sldId id="496" r:id="rId13"/>
    <p:sldId id="408" r:id="rId14"/>
    <p:sldId id="557" r:id="rId15"/>
    <p:sldId id="461" r:id="rId16"/>
    <p:sldId id="462" r:id="rId17"/>
    <p:sldId id="396" r:id="rId18"/>
    <p:sldId id="499" r:id="rId19"/>
    <p:sldId id="498" r:id="rId20"/>
    <p:sldId id="410" r:id="rId21"/>
    <p:sldId id="464" r:id="rId22"/>
    <p:sldId id="397" r:id="rId23"/>
    <p:sldId id="503" r:id="rId24"/>
    <p:sldId id="502" r:id="rId25"/>
    <p:sldId id="411" r:id="rId26"/>
    <p:sldId id="537" r:id="rId27"/>
    <p:sldId id="538" r:id="rId28"/>
    <p:sldId id="539" r:id="rId29"/>
    <p:sldId id="466" r:id="rId30"/>
    <p:sldId id="467" r:id="rId31"/>
    <p:sldId id="398" r:id="rId32"/>
    <p:sldId id="508" r:id="rId33"/>
    <p:sldId id="507" r:id="rId34"/>
    <p:sldId id="506" r:id="rId35"/>
    <p:sldId id="412" r:id="rId36"/>
    <p:sldId id="465" r:id="rId37"/>
    <p:sldId id="399" r:id="rId38"/>
    <p:sldId id="551" r:id="rId39"/>
    <p:sldId id="522" r:id="rId40"/>
    <p:sldId id="509" r:id="rId41"/>
    <p:sldId id="540" r:id="rId42"/>
    <p:sldId id="541" r:id="rId43"/>
    <p:sldId id="542" r:id="rId44"/>
    <p:sldId id="558" r:id="rId45"/>
    <p:sldId id="559" r:id="rId46"/>
    <p:sldId id="560" r:id="rId47"/>
    <p:sldId id="561" r:id="rId48"/>
    <p:sldId id="562" r:id="rId49"/>
    <p:sldId id="563" r:id="rId50"/>
    <p:sldId id="564" r:id="rId51"/>
    <p:sldId id="565" r:id="rId52"/>
    <p:sldId id="566" r:id="rId53"/>
    <p:sldId id="567" r:id="rId54"/>
    <p:sldId id="568" r:id="rId55"/>
    <p:sldId id="569" r:id="rId56"/>
    <p:sldId id="570" r:id="rId57"/>
    <p:sldId id="552" r:id="rId58"/>
    <p:sldId id="553" r:id="rId59"/>
    <p:sldId id="554" r:id="rId60"/>
    <p:sldId id="555" r:id="rId61"/>
    <p:sldId id="556" r:id="rId62"/>
    <p:sldId id="481" r:id="rId63"/>
    <p:sldId id="486" r:id="rId64"/>
    <p:sldId id="487" r:id="rId65"/>
    <p:sldId id="484" r:id="rId66"/>
    <p:sldId id="482" r:id="rId67"/>
    <p:sldId id="483" r:id="rId68"/>
    <p:sldId id="478" r:id="rId69"/>
    <p:sldId id="402" r:id="rId70"/>
    <p:sldId id="417" r:id="rId71"/>
    <p:sldId id="472" r:id="rId72"/>
    <p:sldId id="403" r:id="rId73"/>
    <p:sldId id="519" r:id="rId74"/>
    <p:sldId id="518" r:id="rId75"/>
    <p:sldId id="418" r:id="rId76"/>
    <p:sldId id="473" r:id="rId77"/>
    <p:sldId id="404" r:id="rId78"/>
    <p:sldId id="419" r:id="rId79"/>
    <p:sldId id="480" r:id="rId80"/>
    <p:sldId id="406" r:id="rId81"/>
    <p:sldId id="420" r:id="rId82"/>
    <p:sldId id="468" r:id="rId83"/>
    <p:sldId id="405" r:id="rId84"/>
    <p:sldId id="512" r:id="rId85"/>
    <p:sldId id="511" r:id="rId86"/>
    <p:sldId id="421" r:id="rId87"/>
    <p:sldId id="474" r:id="rId88"/>
    <p:sldId id="422" r:id="rId89"/>
    <p:sldId id="517" r:id="rId90"/>
    <p:sldId id="516" r:id="rId91"/>
    <p:sldId id="438" r:id="rId92"/>
    <p:sldId id="525" r:id="rId93"/>
    <p:sldId id="423" r:id="rId94"/>
    <p:sldId id="439" r:id="rId95"/>
    <p:sldId id="476" r:id="rId96"/>
    <p:sldId id="424" r:id="rId97"/>
    <p:sldId id="515" r:id="rId98"/>
    <p:sldId id="514" r:id="rId99"/>
    <p:sldId id="440" r:id="rId100"/>
    <p:sldId id="536" r:id="rId101"/>
    <p:sldId id="425" r:id="rId102"/>
    <p:sldId id="544" r:id="rId103"/>
    <p:sldId id="543" r:id="rId104"/>
    <p:sldId id="441" r:id="rId105"/>
    <p:sldId id="463" r:id="rId106"/>
    <p:sldId id="426" r:id="rId107"/>
    <p:sldId id="442" r:id="rId108"/>
    <p:sldId id="513" r:id="rId109"/>
    <p:sldId id="427" r:id="rId110"/>
    <p:sldId id="444" r:id="rId111"/>
    <p:sldId id="443" r:id="rId112"/>
    <p:sldId id="445" r:id="rId113"/>
    <p:sldId id="432" r:id="rId114"/>
    <p:sldId id="447" r:id="rId115"/>
    <p:sldId id="446" r:id="rId116"/>
    <p:sldId id="448" r:id="rId117"/>
    <p:sldId id="491" r:id="rId118"/>
    <p:sldId id="428" r:id="rId119"/>
    <p:sldId id="449" r:id="rId120"/>
    <p:sldId id="533" r:id="rId121"/>
    <p:sldId id="534" r:id="rId122"/>
    <p:sldId id="535" r:id="rId123"/>
    <p:sldId id="526" r:id="rId124"/>
    <p:sldId id="429" r:id="rId125"/>
    <p:sldId id="450" r:id="rId126"/>
    <p:sldId id="527" r:id="rId127"/>
    <p:sldId id="430" r:id="rId128"/>
    <p:sldId id="452" r:id="rId129"/>
    <p:sldId id="451" r:id="rId130"/>
    <p:sldId id="453" r:id="rId131"/>
    <p:sldId id="435" r:id="rId132"/>
    <p:sldId id="454" r:id="rId133"/>
    <p:sldId id="528" r:id="rId134"/>
    <p:sldId id="431" r:id="rId135"/>
    <p:sldId id="455" r:id="rId136"/>
    <p:sldId id="529" r:id="rId137"/>
    <p:sldId id="433" r:id="rId138"/>
    <p:sldId id="456" r:id="rId139"/>
    <p:sldId id="531" r:id="rId140"/>
    <p:sldId id="434" r:id="rId141"/>
    <p:sldId id="457" r:id="rId142"/>
    <p:sldId id="530" r:id="rId143"/>
    <p:sldId id="436" r:id="rId144"/>
    <p:sldId id="458" r:id="rId145"/>
    <p:sldId id="532" r:id="rId146"/>
    <p:sldId id="437" r:id="rId147"/>
    <p:sldId id="459" r:id="rId148"/>
  </p:sldIdLst>
  <p:sldSz cx="12192000" cy="6858000"/>
  <p:notesSz cx="6858000" cy="9144000"/>
  <p:custDataLst>
    <p:tags r:id="rId150"/>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00FF"/>
    <a:srgbClr val="006600"/>
    <a:srgbClr val="003399"/>
    <a:srgbClr val="FEFEF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000" autoAdjust="0"/>
    <p:restoredTop sz="94659" autoAdjust="0"/>
  </p:normalViewPr>
  <p:slideViewPr>
    <p:cSldViewPr snapToGrid="0">
      <p:cViewPr>
        <p:scale>
          <a:sx n="50" d="100"/>
          <a:sy n="50" d="100"/>
        </p:scale>
        <p:origin x="-852" y="-378"/>
      </p:cViewPr>
      <p:guideLst>
        <p:guide orient="horz" pos="2160"/>
        <p:guide pos="3840"/>
      </p:guideLst>
    </p:cSldViewPr>
  </p:slideViewPr>
  <p:notesTextViewPr>
    <p:cViewPr>
      <p:scale>
        <a:sx n="1" d="1"/>
        <a:sy n="1" d="1"/>
      </p:scale>
      <p:origin x="0" y="0"/>
    </p:cViewPr>
  </p:notesTextViewPr>
  <p:sorterViewPr>
    <p:cViewPr>
      <p:scale>
        <a:sx n="40" d="100"/>
        <a:sy n="40" d="100"/>
      </p:scale>
      <p:origin x="0" y="251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gs" Target="tags/tag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92459E-ABDA-4458-9F73-B8E3831CF2B1}" type="datetimeFigureOut">
              <a:rPr lang="ru-RU" smtClean="0"/>
              <a:pPr/>
              <a:t>03.06.2022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F2AC85-8FA3-4917-BF9C-E8D02F09C34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4" name="Номер слайда 3"/>
          <p:cNvSpPr>
            <a:spLocks noGrp="1"/>
          </p:cNvSpPr>
          <p:nvPr>
            <p:ph type="sldNum" sz="quarter" idx="10"/>
          </p:nvPr>
        </p:nvSpPr>
        <p:spPr/>
        <p:txBody>
          <a:bodyPr/>
          <a:lstStyle/>
          <a:p>
            <a:fld id="{F9F2AC85-8FA3-4917-BF9C-E8D02F09C34F}"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Образ слайда 1"/>
          <p:cNvSpPr>
            <a:spLocks noGrp="1" noRot="1" noChangeAspect="1" noTextEdit="1"/>
          </p:cNvSpPr>
          <p:nvPr>
            <p:ph type="sldImg"/>
          </p:nvPr>
        </p:nvSpPr>
        <p:spPr>
          <a:xfrm>
            <a:off x="382588" y="695325"/>
            <a:ext cx="6089650" cy="3425825"/>
          </a:xfrm>
          <a:ln>
            <a:solidFill>
              <a:srgbClr val="000000"/>
            </a:solidFill>
            <a:miter lim="800000"/>
            <a:headEnd/>
            <a:tailEnd/>
          </a:ln>
        </p:spPr>
      </p:sp>
      <p:sp>
        <p:nvSpPr>
          <p:cNvPr id="82227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ru-RU" altLang="ru-RU" smtClean="0">
              <a:latin typeface="Times New Roman" panose="02020603050405020304" pitchFamily="18" charset="0"/>
            </a:endParaRPr>
          </a:p>
        </p:txBody>
      </p:sp>
      <p:sp>
        <p:nvSpPr>
          <p:cNvPr id="82227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CE27A044-922D-470F-A936-7B5705D0BD16}" type="slidenum">
              <a:rPr lang="ru-RU" altLang="ru-RU">
                <a:solidFill>
                  <a:srgbClr val="000000"/>
                </a:solidFill>
                <a:latin typeface="Times New Roman" panose="02020603050405020304" pitchFamily="18" charset="0"/>
                <a:ea typeface="Arial Unicode MS" panose="020B0604020202020204" pitchFamily="34" charset="-128"/>
              </a:rPr>
              <a:pPr eaLnBrk="1"/>
              <a:t>21</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Образ слайда 1"/>
          <p:cNvSpPr>
            <a:spLocks noGrp="1" noRot="1" noChangeAspect="1" noTextEdit="1"/>
          </p:cNvSpPr>
          <p:nvPr>
            <p:ph type="sldImg"/>
          </p:nvPr>
        </p:nvSpPr>
        <p:spPr>
          <a:xfrm>
            <a:off x="382588" y="695325"/>
            <a:ext cx="6089650" cy="3425825"/>
          </a:xfrm>
          <a:ln>
            <a:solidFill>
              <a:srgbClr val="000000"/>
            </a:solidFill>
            <a:miter lim="800000"/>
            <a:headEnd/>
            <a:tailEnd/>
          </a:ln>
        </p:spPr>
      </p:sp>
      <p:sp>
        <p:nvSpPr>
          <p:cNvPr id="82227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ru-RU" altLang="ru-RU" smtClean="0">
              <a:latin typeface="Times New Roman" panose="02020603050405020304" pitchFamily="18" charset="0"/>
            </a:endParaRPr>
          </a:p>
        </p:txBody>
      </p:sp>
      <p:sp>
        <p:nvSpPr>
          <p:cNvPr id="82227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CE27A044-922D-470F-A936-7B5705D0BD16}" type="slidenum">
              <a:rPr lang="ru-RU" altLang="ru-RU">
                <a:solidFill>
                  <a:srgbClr val="000000"/>
                </a:solidFill>
                <a:latin typeface="Times New Roman" panose="02020603050405020304" pitchFamily="18" charset="0"/>
                <a:ea typeface="Arial Unicode MS" panose="020B0604020202020204" pitchFamily="34" charset="-128"/>
              </a:rPr>
              <a:pPr eaLnBrk="1"/>
              <a:t>26</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Образ слайда 1"/>
          <p:cNvSpPr>
            <a:spLocks noGrp="1" noRot="1" noChangeAspect="1" noTextEdit="1"/>
          </p:cNvSpPr>
          <p:nvPr>
            <p:ph type="sldImg"/>
          </p:nvPr>
        </p:nvSpPr>
        <p:spPr>
          <a:xfrm>
            <a:off x="382588" y="695325"/>
            <a:ext cx="6089650" cy="3425825"/>
          </a:xfrm>
        </p:spPr>
      </p:sp>
      <p:sp>
        <p:nvSpPr>
          <p:cNvPr id="916483"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916484"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6F9147A3-E7F9-4193-BAB3-F4AD4CBE7814}" type="slidenum">
              <a:rPr lang="ru-RU" altLang="ru-RU">
                <a:solidFill>
                  <a:srgbClr val="000000"/>
                </a:solidFill>
                <a:latin typeface="Times New Roman" panose="02020603050405020304" pitchFamily="18" charset="0"/>
                <a:ea typeface="Arial Unicode MS" panose="020B0604020202020204" pitchFamily="34" charset="-128"/>
              </a:rPr>
              <a:pPr eaLnBrk="1"/>
              <a:t>29</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Образ слайда 1"/>
          <p:cNvSpPr>
            <a:spLocks noGrp="1" noRot="1" noChangeAspect="1" noTextEdit="1"/>
          </p:cNvSpPr>
          <p:nvPr>
            <p:ph type="sldImg"/>
          </p:nvPr>
        </p:nvSpPr>
        <p:spPr>
          <a:xfrm>
            <a:off x="382588" y="695325"/>
            <a:ext cx="6089650" cy="3425825"/>
          </a:xfrm>
        </p:spPr>
      </p:sp>
      <p:sp>
        <p:nvSpPr>
          <p:cNvPr id="917507"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917508"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51EF2F99-E7B3-449A-8C60-37E3B19C3229}" type="slidenum">
              <a:rPr lang="ru-RU" altLang="ru-RU">
                <a:solidFill>
                  <a:srgbClr val="000000"/>
                </a:solidFill>
                <a:latin typeface="Times New Roman" panose="02020603050405020304" pitchFamily="18" charset="0"/>
                <a:ea typeface="Arial Unicode MS" panose="020B0604020202020204" pitchFamily="34" charset="-128"/>
              </a:rPr>
              <a:pPr eaLnBrk="1"/>
              <a:t>30</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Образ слайда 1"/>
          <p:cNvSpPr>
            <a:spLocks noGrp="1" noRot="1" noChangeAspect="1" noTextEdit="1"/>
          </p:cNvSpPr>
          <p:nvPr>
            <p:ph type="sldImg"/>
          </p:nvPr>
        </p:nvSpPr>
        <p:spPr>
          <a:xfrm>
            <a:off x="382588" y="695325"/>
            <a:ext cx="6089650" cy="3425825"/>
          </a:xfrm>
        </p:spPr>
      </p:sp>
      <p:sp>
        <p:nvSpPr>
          <p:cNvPr id="866307"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866308"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14D20C6F-73E4-40F6-A74F-B56B58282261}" type="slidenum">
              <a:rPr lang="ru-RU" altLang="ru-RU">
                <a:solidFill>
                  <a:srgbClr val="000000"/>
                </a:solidFill>
                <a:latin typeface="Times New Roman" panose="02020603050405020304" pitchFamily="18" charset="0"/>
                <a:ea typeface="Arial Unicode MS" panose="020B0604020202020204" pitchFamily="34" charset="-128"/>
              </a:rPr>
              <a:pPr eaLnBrk="1"/>
              <a:t>36</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Образ слайда 1"/>
          <p:cNvSpPr>
            <a:spLocks noGrp="1" noRot="1" noChangeAspect="1" noTextEdit="1"/>
          </p:cNvSpPr>
          <p:nvPr>
            <p:ph type="sldImg"/>
          </p:nvPr>
        </p:nvSpPr>
        <p:spPr>
          <a:xfrm>
            <a:off x="382588" y="695325"/>
            <a:ext cx="6089650" cy="3425825"/>
          </a:xfrm>
        </p:spPr>
      </p:sp>
      <p:sp>
        <p:nvSpPr>
          <p:cNvPr id="121651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1651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CB1875C-4C39-48D4-9FE7-56B3041829AA}" type="slidenum">
              <a:rPr lang="ru-RU" altLang="ru-RU">
                <a:solidFill>
                  <a:srgbClr val="000000"/>
                </a:solidFill>
                <a:latin typeface="Times New Roman" panose="02020603050405020304" pitchFamily="18" charset="0"/>
                <a:ea typeface="Arial Unicode MS" panose="020B0604020202020204" pitchFamily="34" charset="-128"/>
              </a:rPr>
              <a:pPr eaLnBrk="1"/>
              <a:t>41</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Образ слайда 1"/>
          <p:cNvSpPr>
            <a:spLocks noGrp="1" noRot="1" noChangeAspect="1" noTextEdit="1"/>
          </p:cNvSpPr>
          <p:nvPr>
            <p:ph type="sldImg"/>
          </p:nvPr>
        </p:nvSpPr>
        <p:spPr>
          <a:xfrm>
            <a:off x="382588" y="695325"/>
            <a:ext cx="6089650" cy="3425825"/>
          </a:xfrm>
        </p:spPr>
      </p:sp>
      <p:sp>
        <p:nvSpPr>
          <p:cNvPr id="959491"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959492"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2288FDF9-8753-46D6-ACBC-912F01D724E0}" type="slidenum">
              <a:rPr lang="ru-RU" altLang="ru-RU">
                <a:solidFill>
                  <a:srgbClr val="000000"/>
                </a:solidFill>
                <a:latin typeface="Times New Roman" panose="02020603050405020304" pitchFamily="18" charset="0"/>
                <a:ea typeface="Arial Unicode MS" panose="020B0604020202020204" pitchFamily="34" charset="-128"/>
              </a:rPr>
              <a:pPr eaLnBrk="1"/>
              <a:t>44</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Образ слайда 1"/>
          <p:cNvSpPr>
            <a:spLocks noGrp="1" noRot="1" noChangeAspect="1" noTextEdit="1"/>
          </p:cNvSpPr>
          <p:nvPr>
            <p:ph type="sldImg"/>
          </p:nvPr>
        </p:nvSpPr>
        <p:spPr>
          <a:xfrm>
            <a:off x="382588" y="695325"/>
            <a:ext cx="6089650" cy="3425825"/>
          </a:xfrm>
        </p:spPr>
      </p:sp>
      <p:sp>
        <p:nvSpPr>
          <p:cNvPr id="121651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1651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CB1875C-4C39-48D4-9FE7-56B3041829AA}" type="slidenum">
              <a:rPr lang="ru-RU" altLang="ru-RU">
                <a:solidFill>
                  <a:srgbClr val="000000"/>
                </a:solidFill>
                <a:latin typeface="Times New Roman" panose="02020603050405020304" pitchFamily="18" charset="0"/>
                <a:ea typeface="Arial Unicode MS" panose="020B0604020202020204" pitchFamily="34" charset="-128"/>
              </a:rPr>
              <a:pPr eaLnBrk="1"/>
              <a:t>49</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Образ слайда 1"/>
          <p:cNvSpPr>
            <a:spLocks noGrp="1" noRot="1" noChangeAspect="1" noTextEdit="1"/>
          </p:cNvSpPr>
          <p:nvPr>
            <p:ph type="sldImg"/>
          </p:nvPr>
        </p:nvSpPr>
        <p:spPr>
          <a:xfrm>
            <a:off x="382588" y="695325"/>
            <a:ext cx="6089650" cy="3425825"/>
          </a:xfrm>
        </p:spPr>
      </p:sp>
      <p:sp>
        <p:nvSpPr>
          <p:cNvPr id="121651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1651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CB1875C-4C39-48D4-9FE7-56B3041829AA}" type="slidenum">
              <a:rPr lang="ru-RU" altLang="ru-RU">
                <a:solidFill>
                  <a:srgbClr val="000000"/>
                </a:solidFill>
                <a:latin typeface="Times New Roman" panose="02020603050405020304" pitchFamily="18" charset="0"/>
                <a:ea typeface="Arial Unicode MS" panose="020B0604020202020204" pitchFamily="34" charset="-128"/>
              </a:rPr>
              <a:pPr eaLnBrk="1"/>
              <a:t>54</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Образ слайда 1"/>
          <p:cNvSpPr>
            <a:spLocks noGrp="1" noRot="1" noChangeAspect="1" noTextEdit="1"/>
          </p:cNvSpPr>
          <p:nvPr>
            <p:ph type="sldImg"/>
          </p:nvPr>
        </p:nvSpPr>
        <p:spPr>
          <a:xfrm>
            <a:off x="382588" y="695325"/>
            <a:ext cx="6089650" cy="3425825"/>
          </a:xfrm>
        </p:spPr>
      </p:sp>
      <p:sp>
        <p:nvSpPr>
          <p:cNvPr id="121651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1651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CB1875C-4C39-48D4-9FE7-56B3041829AA}" type="slidenum">
              <a:rPr lang="ru-RU" altLang="ru-RU">
                <a:solidFill>
                  <a:srgbClr val="000000"/>
                </a:solidFill>
                <a:latin typeface="Times New Roman" panose="02020603050405020304" pitchFamily="18" charset="0"/>
                <a:ea typeface="Arial Unicode MS" panose="020B0604020202020204" pitchFamily="34" charset="-128"/>
              </a:rPr>
              <a:pPr eaLnBrk="1"/>
              <a:t>55</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Образ слайда 1"/>
          <p:cNvSpPr>
            <a:spLocks noGrp="1" noRot="1" noChangeAspect="1" noTextEdit="1"/>
          </p:cNvSpPr>
          <p:nvPr>
            <p:ph type="sldImg"/>
          </p:nvPr>
        </p:nvSpPr>
        <p:spPr bwMode="auto">
          <a:noFill/>
          <a:ln>
            <a:solidFill>
              <a:srgbClr val="000000"/>
            </a:solidFill>
            <a:miter lim="800000"/>
            <a:headEnd/>
            <a:tailEnd/>
          </a:ln>
        </p:spPr>
      </p:sp>
      <p:sp>
        <p:nvSpPr>
          <p:cNvPr id="201731"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b="1" smtClean="0">
                <a:solidFill>
                  <a:srgbClr val="FF0000"/>
                </a:solidFill>
                <a:latin typeface="Arial" pitchFamily="34" charset="0"/>
                <a:cs typeface="Arial" pitchFamily="34" charset="0"/>
              </a:rPr>
              <a:t>Составил</a:t>
            </a:r>
            <a:r>
              <a:rPr lang="de-DE" altLang="ru-RU" b="1" smtClean="0">
                <a:solidFill>
                  <a:srgbClr val="FF0000"/>
                </a:solidFill>
                <a:latin typeface="Arial" pitchFamily="34" charset="0"/>
                <a:cs typeface="Arial" pitchFamily="34" charset="0"/>
              </a:rPr>
              <a:t>  </a:t>
            </a:r>
            <a:r>
              <a:rPr lang="ru-RU" altLang="ru-RU" b="1" smtClean="0">
                <a:solidFill>
                  <a:srgbClr val="FF0000"/>
                </a:solidFill>
                <a:latin typeface="Arial" pitchFamily="34" charset="0"/>
                <a:cs typeface="Arial" pitchFamily="34" charset="0"/>
              </a:rPr>
              <a:t>Н.П. Хмеленок</a:t>
            </a:r>
          </a:p>
          <a:p>
            <a:endParaRPr lang="en-GB" altLang="ru-RU" smtClean="0"/>
          </a:p>
        </p:txBody>
      </p:sp>
      <p:sp>
        <p:nvSpPr>
          <p:cNvPr id="201732" name="Номер слайда 3"/>
          <p:cNvSpPr>
            <a:spLocks noGrp="1"/>
          </p:cNvSpPr>
          <p:nvPr>
            <p:ph type="sldNum" sz="quarter" idx="5"/>
          </p:nvPr>
        </p:nvSpPr>
        <p:spPr bwMode="auto">
          <a:noFill/>
          <a:ln>
            <a:miter lim="800000"/>
            <a:headEnd/>
            <a:tailEnd/>
          </a:ln>
        </p:spPr>
        <p:txBody>
          <a:bodyPr/>
          <a:lstStyle/>
          <a:p>
            <a:fld id="{25671393-9905-4BC2-8056-6D0A934F9BF0}" type="slidenum">
              <a:rPr lang="ru-RU" altLang="ru-RU" smtClean="0"/>
              <a:pPr/>
              <a:t>2</a:t>
            </a:fld>
            <a:endParaRPr lang="ru-RU" alt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Образ слайда 1"/>
          <p:cNvSpPr>
            <a:spLocks noGrp="1" noRot="1" noChangeAspect="1" noTextEdit="1"/>
          </p:cNvSpPr>
          <p:nvPr>
            <p:ph type="sldImg"/>
          </p:nvPr>
        </p:nvSpPr>
        <p:spPr>
          <a:xfrm>
            <a:off x="382588" y="695325"/>
            <a:ext cx="6089650" cy="3425825"/>
          </a:xfrm>
        </p:spPr>
      </p:sp>
      <p:sp>
        <p:nvSpPr>
          <p:cNvPr id="121651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1651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CB1875C-4C39-48D4-9FE7-56B3041829AA}" type="slidenum">
              <a:rPr lang="ru-RU" altLang="ru-RU">
                <a:solidFill>
                  <a:srgbClr val="000000"/>
                </a:solidFill>
                <a:latin typeface="Times New Roman" panose="02020603050405020304" pitchFamily="18" charset="0"/>
                <a:ea typeface="Arial Unicode MS" panose="020B0604020202020204" pitchFamily="34" charset="-128"/>
              </a:rPr>
              <a:pPr eaLnBrk="1"/>
              <a:t>56</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Образ слайда 1"/>
          <p:cNvSpPr>
            <a:spLocks noGrp="1" noRot="1" noChangeAspect="1" noTextEdit="1"/>
          </p:cNvSpPr>
          <p:nvPr>
            <p:ph type="sldImg"/>
          </p:nvPr>
        </p:nvSpPr>
        <p:spPr>
          <a:xfrm>
            <a:off x="382588" y="695325"/>
            <a:ext cx="6089650" cy="3425825"/>
          </a:xfrm>
        </p:spPr>
      </p:sp>
      <p:sp>
        <p:nvSpPr>
          <p:cNvPr id="1004547"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004548"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8D5DB0CF-24B0-42C8-BF81-AD60B3FDE0F6}" type="slidenum">
              <a:rPr lang="ru-RU" altLang="ru-RU">
                <a:solidFill>
                  <a:srgbClr val="000000"/>
                </a:solidFill>
                <a:latin typeface="Times New Roman" panose="02020603050405020304" pitchFamily="18" charset="0"/>
                <a:ea typeface="Arial Unicode MS" panose="020B0604020202020204" pitchFamily="34" charset="-128"/>
              </a:rPr>
              <a:pPr eaLnBrk="1"/>
              <a:t>57</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Образ слайда 1"/>
          <p:cNvSpPr>
            <a:spLocks noGrp="1" noRot="1" noChangeAspect="1" noTextEdit="1"/>
          </p:cNvSpPr>
          <p:nvPr>
            <p:ph type="sldImg"/>
          </p:nvPr>
        </p:nvSpPr>
        <p:spPr>
          <a:xfrm>
            <a:off x="382588" y="695325"/>
            <a:ext cx="6089650" cy="3425825"/>
          </a:xfrm>
        </p:spPr>
      </p:sp>
      <p:sp>
        <p:nvSpPr>
          <p:cNvPr id="121651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1651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CB1875C-4C39-48D4-9FE7-56B3041829AA}" type="slidenum">
              <a:rPr lang="ru-RU" altLang="ru-RU">
                <a:solidFill>
                  <a:srgbClr val="000000"/>
                </a:solidFill>
                <a:latin typeface="Times New Roman" panose="02020603050405020304" pitchFamily="18" charset="0"/>
                <a:ea typeface="Arial Unicode MS" panose="020B0604020202020204" pitchFamily="34" charset="-128"/>
              </a:rPr>
              <a:pPr eaLnBrk="1"/>
              <a:t>62</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Образ слайда 1"/>
          <p:cNvSpPr>
            <a:spLocks noGrp="1" noRot="1" noChangeAspect="1" noTextEdit="1"/>
          </p:cNvSpPr>
          <p:nvPr>
            <p:ph type="sldImg"/>
          </p:nvPr>
        </p:nvSpPr>
        <p:spPr>
          <a:xfrm>
            <a:off x="382588" y="695325"/>
            <a:ext cx="6089650" cy="3425825"/>
          </a:xfrm>
        </p:spPr>
      </p:sp>
      <p:sp>
        <p:nvSpPr>
          <p:cNvPr id="121651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1651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CB1875C-4C39-48D4-9FE7-56B3041829AA}" type="slidenum">
              <a:rPr lang="ru-RU" altLang="ru-RU">
                <a:solidFill>
                  <a:srgbClr val="000000"/>
                </a:solidFill>
                <a:latin typeface="Times New Roman" panose="02020603050405020304" pitchFamily="18" charset="0"/>
                <a:ea typeface="Arial Unicode MS" panose="020B0604020202020204" pitchFamily="34" charset="-128"/>
              </a:rPr>
              <a:pPr eaLnBrk="1"/>
              <a:t>63</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Образ слайда 1"/>
          <p:cNvSpPr>
            <a:spLocks noGrp="1" noRot="1" noChangeAspect="1" noTextEdit="1"/>
          </p:cNvSpPr>
          <p:nvPr>
            <p:ph type="sldImg"/>
          </p:nvPr>
        </p:nvSpPr>
        <p:spPr>
          <a:xfrm>
            <a:off x="382588" y="695325"/>
            <a:ext cx="6089650" cy="3425825"/>
          </a:xfrm>
        </p:spPr>
      </p:sp>
      <p:sp>
        <p:nvSpPr>
          <p:cNvPr id="121651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1651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CB1875C-4C39-48D4-9FE7-56B3041829AA}" type="slidenum">
              <a:rPr lang="ru-RU" altLang="ru-RU">
                <a:solidFill>
                  <a:srgbClr val="000000"/>
                </a:solidFill>
                <a:latin typeface="Times New Roman" panose="02020603050405020304" pitchFamily="18" charset="0"/>
                <a:ea typeface="Arial Unicode MS" panose="020B0604020202020204" pitchFamily="34" charset="-128"/>
              </a:rPr>
              <a:pPr eaLnBrk="1"/>
              <a:t>64</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Образ слайда 1"/>
          <p:cNvSpPr>
            <a:spLocks noGrp="1" noRot="1" noChangeAspect="1" noTextEdit="1"/>
          </p:cNvSpPr>
          <p:nvPr>
            <p:ph type="sldImg"/>
          </p:nvPr>
        </p:nvSpPr>
        <p:spPr>
          <a:xfrm>
            <a:off x="382588" y="695325"/>
            <a:ext cx="6089650" cy="3425825"/>
          </a:xfrm>
        </p:spPr>
      </p:sp>
      <p:sp>
        <p:nvSpPr>
          <p:cNvPr id="121651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1651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CB1875C-4C39-48D4-9FE7-56B3041829AA}" type="slidenum">
              <a:rPr lang="ru-RU" altLang="ru-RU">
                <a:solidFill>
                  <a:srgbClr val="000000"/>
                </a:solidFill>
                <a:latin typeface="Times New Roman" panose="02020603050405020304" pitchFamily="18" charset="0"/>
                <a:ea typeface="Arial Unicode MS" panose="020B0604020202020204" pitchFamily="34" charset="-128"/>
              </a:rPr>
              <a:pPr eaLnBrk="1"/>
              <a:t>65</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Образ слайда 1"/>
          <p:cNvSpPr>
            <a:spLocks noGrp="1" noRot="1" noChangeAspect="1" noTextEdit="1"/>
          </p:cNvSpPr>
          <p:nvPr>
            <p:ph type="sldImg"/>
          </p:nvPr>
        </p:nvSpPr>
        <p:spPr>
          <a:xfrm>
            <a:off x="382588" y="695325"/>
            <a:ext cx="6089650" cy="3425825"/>
          </a:xfrm>
        </p:spPr>
      </p:sp>
      <p:sp>
        <p:nvSpPr>
          <p:cNvPr id="121651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1651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CB1875C-4C39-48D4-9FE7-56B3041829AA}" type="slidenum">
              <a:rPr lang="ru-RU" altLang="ru-RU">
                <a:solidFill>
                  <a:srgbClr val="000000"/>
                </a:solidFill>
                <a:latin typeface="Times New Roman" panose="02020603050405020304" pitchFamily="18" charset="0"/>
                <a:ea typeface="Arial Unicode MS" panose="020B0604020202020204" pitchFamily="34" charset="-128"/>
              </a:rPr>
              <a:pPr eaLnBrk="1"/>
              <a:t>66</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Образ слайда 1"/>
          <p:cNvSpPr>
            <a:spLocks noGrp="1" noRot="1" noChangeAspect="1" noTextEdit="1"/>
          </p:cNvSpPr>
          <p:nvPr>
            <p:ph type="sldImg"/>
          </p:nvPr>
        </p:nvSpPr>
        <p:spPr>
          <a:xfrm>
            <a:off x="382588" y="695325"/>
            <a:ext cx="6089650" cy="3425825"/>
          </a:xfrm>
        </p:spPr>
      </p:sp>
      <p:sp>
        <p:nvSpPr>
          <p:cNvPr id="121651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1651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CB1875C-4C39-48D4-9FE7-56B3041829AA}" type="slidenum">
              <a:rPr lang="ru-RU" altLang="ru-RU">
                <a:solidFill>
                  <a:srgbClr val="000000"/>
                </a:solidFill>
                <a:latin typeface="Times New Roman" panose="02020603050405020304" pitchFamily="18" charset="0"/>
                <a:ea typeface="Arial Unicode MS" panose="020B0604020202020204" pitchFamily="34" charset="-128"/>
              </a:rPr>
              <a:pPr eaLnBrk="1"/>
              <a:t>67</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Образ слайда 1"/>
          <p:cNvSpPr>
            <a:spLocks noGrp="1" noRot="1" noChangeAspect="1" noTextEdit="1"/>
          </p:cNvSpPr>
          <p:nvPr>
            <p:ph type="sldImg"/>
          </p:nvPr>
        </p:nvSpPr>
        <p:spPr>
          <a:xfrm>
            <a:off x="382588" y="695325"/>
            <a:ext cx="6089650" cy="3425825"/>
          </a:xfrm>
        </p:spPr>
      </p:sp>
      <p:sp>
        <p:nvSpPr>
          <p:cNvPr id="1127427"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127428"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58EB9298-8C8F-4CC3-962E-0FECD664DC78}" type="slidenum">
              <a:rPr lang="ru-RU" altLang="ru-RU">
                <a:solidFill>
                  <a:srgbClr val="000000"/>
                </a:solidFill>
                <a:latin typeface="Times New Roman" panose="02020603050405020304" pitchFamily="18" charset="0"/>
                <a:ea typeface="Arial Unicode MS" panose="020B0604020202020204" pitchFamily="34" charset="-128"/>
              </a:rPr>
              <a:pPr eaLnBrk="1"/>
              <a:t>68</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Образ слайда 1"/>
          <p:cNvSpPr>
            <a:spLocks noGrp="1" noRot="1" noChangeAspect="1" noTextEdit="1"/>
          </p:cNvSpPr>
          <p:nvPr>
            <p:ph type="sldImg"/>
          </p:nvPr>
        </p:nvSpPr>
        <p:spPr>
          <a:xfrm>
            <a:off x="382588" y="695325"/>
            <a:ext cx="6089650" cy="3425825"/>
          </a:xfrm>
        </p:spPr>
      </p:sp>
      <p:sp>
        <p:nvSpPr>
          <p:cNvPr id="103219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03219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A648CAC1-3338-4216-9E30-DBDBA5371B46}" type="slidenum">
              <a:rPr lang="ru-RU" altLang="ru-RU">
                <a:solidFill>
                  <a:srgbClr val="000000"/>
                </a:solidFill>
                <a:latin typeface="Times New Roman" panose="02020603050405020304" pitchFamily="18" charset="0"/>
                <a:ea typeface="Arial Unicode MS" panose="020B0604020202020204" pitchFamily="34" charset="-128"/>
              </a:rPr>
              <a:pPr eaLnBrk="1"/>
              <a:t>71</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4" name="Номер слайда 3"/>
          <p:cNvSpPr>
            <a:spLocks noGrp="1"/>
          </p:cNvSpPr>
          <p:nvPr>
            <p:ph type="sldNum" sz="quarter" idx="10"/>
          </p:nvPr>
        </p:nvSpPr>
        <p:spPr/>
        <p:txBody>
          <a:bodyPr/>
          <a:lstStyle/>
          <a:p>
            <a:fld id="{F9F2AC85-8FA3-4917-BF9C-E8D02F09C34F}" type="slidenum">
              <a:rPr lang="ru-RU" smtClean="0"/>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Образ слайда 1"/>
          <p:cNvSpPr>
            <a:spLocks noGrp="1" noRot="1" noChangeAspect="1" noTextEdit="1"/>
          </p:cNvSpPr>
          <p:nvPr>
            <p:ph type="sldImg"/>
          </p:nvPr>
        </p:nvSpPr>
        <p:spPr>
          <a:xfrm>
            <a:off x="382588" y="695325"/>
            <a:ext cx="6089650" cy="3425825"/>
          </a:xfrm>
        </p:spPr>
      </p:sp>
      <p:sp>
        <p:nvSpPr>
          <p:cNvPr id="1055747"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055748"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B0E2816A-AE4C-463A-A589-E0CD1BBB25C4}" type="slidenum">
              <a:rPr lang="ru-RU" altLang="ru-RU">
                <a:solidFill>
                  <a:srgbClr val="000000"/>
                </a:solidFill>
                <a:latin typeface="Times New Roman" panose="02020603050405020304" pitchFamily="18" charset="0"/>
                <a:ea typeface="Arial Unicode MS" panose="020B0604020202020204" pitchFamily="34" charset="-128"/>
              </a:rPr>
              <a:pPr eaLnBrk="1"/>
              <a:t>76</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4" name="Образ слайда 1"/>
          <p:cNvSpPr>
            <a:spLocks noGrp="1" noRot="1" noChangeAspect="1" noTextEdit="1"/>
          </p:cNvSpPr>
          <p:nvPr>
            <p:ph type="sldImg"/>
          </p:nvPr>
        </p:nvSpPr>
        <p:spPr>
          <a:xfrm>
            <a:off x="382588" y="695325"/>
            <a:ext cx="6089650" cy="3425825"/>
          </a:xfrm>
        </p:spPr>
      </p:sp>
      <p:sp>
        <p:nvSpPr>
          <p:cNvPr id="120115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201156"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599DAA71-5079-45AF-B0A3-F92A94DEBA05}" type="slidenum">
              <a:rPr lang="ru-RU" altLang="ru-RU">
                <a:solidFill>
                  <a:srgbClr val="000000"/>
                </a:solidFill>
                <a:latin typeface="Times New Roman" panose="02020603050405020304" pitchFamily="18" charset="0"/>
                <a:ea typeface="Arial Unicode MS" panose="020B0604020202020204" pitchFamily="34" charset="-128"/>
              </a:rPr>
              <a:pPr eaLnBrk="1"/>
              <a:t>79</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Образ слайда 1"/>
          <p:cNvSpPr>
            <a:spLocks noGrp="1" noRot="1" noChangeAspect="1" noTextEdit="1"/>
          </p:cNvSpPr>
          <p:nvPr>
            <p:ph type="sldImg"/>
          </p:nvPr>
        </p:nvSpPr>
        <p:spPr>
          <a:xfrm>
            <a:off x="382588" y="695325"/>
            <a:ext cx="6089650" cy="3425825"/>
          </a:xfrm>
        </p:spPr>
      </p:sp>
      <p:sp>
        <p:nvSpPr>
          <p:cNvPr id="944131"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944132"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534E3433-A925-4198-BEBF-61ADB3485AFE}" type="slidenum">
              <a:rPr lang="ru-RU" altLang="ru-RU">
                <a:solidFill>
                  <a:srgbClr val="000000"/>
                </a:solidFill>
                <a:latin typeface="Times New Roman" panose="02020603050405020304" pitchFamily="18" charset="0"/>
                <a:ea typeface="Arial Unicode MS" panose="020B0604020202020204" pitchFamily="34" charset="-128"/>
              </a:rPr>
              <a:pPr eaLnBrk="1"/>
              <a:t>82</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Образ слайда 1"/>
          <p:cNvSpPr>
            <a:spLocks noGrp="1" noRot="1" noChangeAspect="1" noTextEdit="1"/>
          </p:cNvSpPr>
          <p:nvPr>
            <p:ph type="sldImg"/>
          </p:nvPr>
        </p:nvSpPr>
        <p:spPr>
          <a:xfrm>
            <a:off x="382588" y="695325"/>
            <a:ext cx="6089650" cy="3425825"/>
          </a:xfrm>
        </p:spPr>
      </p:sp>
      <p:sp>
        <p:nvSpPr>
          <p:cNvPr id="1075203"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075204"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682F30C7-75A9-444E-B50B-ADEBBFAB0BFD}" type="slidenum">
              <a:rPr lang="ru-RU" altLang="ru-RU">
                <a:solidFill>
                  <a:srgbClr val="000000"/>
                </a:solidFill>
                <a:latin typeface="Times New Roman" panose="02020603050405020304" pitchFamily="18" charset="0"/>
                <a:ea typeface="Arial Unicode MS" panose="020B0604020202020204" pitchFamily="34" charset="-128"/>
              </a:rPr>
              <a:pPr eaLnBrk="1"/>
              <a:t>87</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Образ слайда 1"/>
          <p:cNvSpPr>
            <a:spLocks noGrp="1" noRot="1" noChangeAspect="1" noTextEdit="1"/>
          </p:cNvSpPr>
          <p:nvPr>
            <p:ph type="sldImg"/>
          </p:nvPr>
        </p:nvSpPr>
        <p:spPr>
          <a:xfrm>
            <a:off x="382588" y="695325"/>
            <a:ext cx="6089650" cy="3425825"/>
          </a:xfrm>
        </p:spPr>
      </p:sp>
      <p:sp>
        <p:nvSpPr>
          <p:cNvPr id="110489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104900"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AD18CF4A-1F19-449D-BFCE-7F2257FD14DF}" type="slidenum">
              <a:rPr lang="ru-RU" altLang="ru-RU">
                <a:solidFill>
                  <a:srgbClr val="000000"/>
                </a:solidFill>
                <a:latin typeface="Times New Roman" panose="02020603050405020304" pitchFamily="18" charset="0"/>
                <a:ea typeface="Arial Unicode MS" panose="020B0604020202020204" pitchFamily="34" charset="-128"/>
              </a:rPr>
              <a:pPr eaLnBrk="1"/>
              <a:t>92</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Образ слайда 1"/>
          <p:cNvSpPr>
            <a:spLocks noGrp="1" noRot="1" noChangeAspect="1" noTextEdit="1"/>
          </p:cNvSpPr>
          <p:nvPr>
            <p:ph type="sldImg"/>
          </p:nvPr>
        </p:nvSpPr>
        <p:spPr>
          <a:xfrm>
            <a:off x="382588" y="695325"/>
            <a:ext cx="6089650" cy="3425825"/>
          </a:xfrm>
        </p:spPr>
      </p:sp>
      <p:sp>
        <p:nvSpPr>
          <p:cNvPr id="110489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1104900"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AD18CF4A-1F19-449D-BFCE-7F2257FD14DF}" type="slidenum">
              <a:rPr lang="ru-RU" altLang="ru-RU">
                <a:solidFill>
                  <a:srgbClr val="000000"/>
                </a:solidFill>
                <a:latin typeface="Times New Roman" panose="02020603050405020304" pitchFamily="18" charset="0"/>
                <a:ea typeface="Arial Unicode MS" panose="020B0604020202020204" pitchFamily="34" charset="-128"/>
              </a:rPr>
              <a:pPr eaLnBrk="1"/>
              <a:t>95</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Образ слайда 1"/>
          <p:cNvSpPr>
            <a:spLocks noGrp="1" noRot="1" noChangeAspect="1" noTextEdit="1"/>
          </p:cNvSpPr>
          <p:nvPr>
            <p:ph type="sldImg"/>
          </p:nvPr>
        </p:nvSpPr>
        <p:spPr>
          <a:xfrm>
            <a:off x="382588" y="695325"/>
            <a:ext cx="6089650" cy="3425825"/>
          </a:xfrm>
        </p:spPr>
      </p:sp>
      <p:sp>
        <p:nvSpPr>
          <p:cNvPr id="77209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772100"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D8FCE675-906A-432F-A6E3-87E04F93C607}" type="slidenum">
              <a:rPr lang="ru-RU" altLang="ru-RU">
                <a:solidFill>
                  <a:srgbClr val="000000"/>
                </a:solidFill>
                <a:latin typeface="Times New Roman" panose="02020603050405020304" pitchFamily="18" charset="0"/>
                <a:ea typeface="Arial Unicode MS" panose="020B0604020202020204" pitchFamily="34" charset="-128"/>
              </a:rPr>
              <a:pPr eaLnBrk="1"/>
              <a:t>100</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Образ слайда 1"/>
          <p:cNvSpPr>
            <a:spLocks noGrp="1" noRot="1" noChangeAspect="1" noTextEdit="1"/>
          </p:cNvSpPr>
          <p:nvPr>
            <p:ph type="sldImg"/>
          </p:nvPr>
        </p:nvSpPr>
        <p:spPr>
          <a:xfrm>
            <a:off x="382588" y="695325"/>
            <a:ext cx="6089650" cy="3425825"/>
          </a:xfrm>
        </p:spPr>
      </p:sp>
      <p:sp>
        <p:nvSpPr>
          <p:cNvPr id="77209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772100"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D8FCE675-906A-432F-A6E3-87E04F93C607}" type="slidenum">
              <a:rPr lang="ru-RU" altLang="ru-RU">
                <a:solidFill>
                  <a:srgbClr val="000000"/>
                </a:solidFill>
                <a:latin typeface="Times New Roman" panose="02020603050405020304" pitchFamily="18" charset="0"/>
                <a:ea typeface="Arial Unicode MS" panose="020B0604020202020204" pitchFamily="34" charset="-128"/>
              </a:rPr>
              <a:pPr eaLnBrk="1"/>
              <a:t>105</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Образ слайда 1"/>
          <p:cNvSpPr>
            <a:spLocks noGrp="1" noRot="1" noChangeAspect="1" noTextEdit="1"/>
          </p:cNvSpPr>
          <p:nvPr>
            <p:ph type="sldImg"/>
          </p:nvPr>
        </p:nvSpPr>
        <p:spPr>
          <a:xfrm>
            <a:off x="382588" y="695325"/>
            <a:ext cx="6089650" cy="3425825"/>
          </a:xfrm>
        </p:spPr>
      </p:sp>
      <p:sp>
        <p:nvSpPr>
          <p:cNvPr id="77209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772100"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D8FCE675-906A-432F-A6E3-87E04F93C607}" type="slidenum">
              <a:rPr lang="ru-RU" altLang="ru-RU">
                <a:solidFill>
                  <a:srgbClr val="000000"/>
                </a:solidFill>
                <a:latin typeface="Times New Roman" panose="02020603050405020304" pitchFamily="18" charset="0"/>
                <a:ea typeface="Arial Unicode MS" panose="020B0604020202020204" pitchFamily="34" charset="-128"/>
              </a:rPr>
              <a:pPr eaLnBrk="1"/>
              <a:t>108</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Образ слайда 1"/>
          <p:cNvSpPr>
            <a:spLocks noGrp="1" noRot="1" noChangeAspect="1" noTextEdit="1"/>
          </p:cNvSpPr>
          <p:nvPr>
            <p:ph type="sldImg"/>
          </p:nvPr>
        </p:nvSpPr>
        <p:spPr bwMode="auto">
          <a:noFill/>
          <a:ln>
            <a:solidFill>
              <a:srgbClr val="000000"/>
            </a:solidFill>
            <a:miter lim="800000"/>
            <a:headEnd/>
            <a:tailEnd/>
          </a:ln>
        </p:spPr>
      </p:sp>
      <p:sp>
        <p:nvSpPr>
          <p:cNvPr id="275459"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275460" name="Номер слайда 3"/>
          <p:cNvSpPr>
            <a:spLocks noGrp="1"/>
          </p:cNvSpPr>
          <p:nvPr>
            <p:ph type="sldNum" sz="quarter" idx="5"/>
          </p:nvPr>
        </p:nvSpPr>
        <p:spPr bwMode="auto">
          <a:noFill/>
          <a:ln>
            <a:miter lim="800000"/>
            <a:headEnd/>
            <a:tailEnd/>
          </a:ln>
        </p:spPr>
        <p:txBody>
          <a:bodyPr/>
          <a:lstStyle/>
          <a:p>
            <a:fld id="{5C47EA8A-CB53-4116-AB8B-66B7B8AD5BFE}" type="slidenum">
              <a:rPr lang="ru-RU" altLang="ru-RU" smtClean="0"/>
              <a:pPr/>
              <a:t>117</a:t>
            </a:fld>
            <a:endParaRPr lang="ru-RU" alt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4" name="Номер слайда 3"/>
          <p:cNvSpPr>
            <a:spLocks noGrp="1"/>
          </p:cNvSpPr>
          <p:nvPr>
            <p:ph type="sldNum" sz="quarter" idx="10"/>
          </p:nvPr>
        </p:nvSpPr>
        <p:spPr/>
        <p:txBody>
          <a:bodyPr/>
          <a:lstStyle/>
          <a:p>
            <a:fld id="{F9F2AC85-8FA3-4917-BF9C-E8D02F09C34F}" type="slidenum">
              <a:rPr lang="ru-RU" smtClean="0"/>
              <a:pPr/>
              <a:t>4</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Образ слайда 1"/>
          <p:cNvSpPr>
            <a:spLocks noGrp="1" noRot="1" noChangeAspect="1" noTextEdit="1"/>
          </p:cNvSpPr>
          <p:nvPr>
            <p:ph type="sldImg"/>
          </p:nvPr>
        </p:nvSpPr>
        <p:spPr bwMode="auto">
          <a:noFill/>
          <a:ln>
            <a:solidFill>
              <a:srgbClr val="000000"/>
            </a:solidFill>
            <a:miter lim="800000"/>
            <a:headEnd/>
            <a:tailEnd/>
          </a:ln>
        </p:spPr>
      </p:sp>
      <p:sp>
        <p:nvSpPr>
          <p:cNvPr id="275459"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275460" name="Номер слайда 3"/>
          <p:cNvSpPr>
            <a:spLocks noGrp="1"/>
          </p:cNvSpPr>
          <p:nvPr>
            <p:ph type="sldNum" sz="quarter" idx="5"/>
          </p:nvPr>
        </p:nvSpPr>
        <p:spPr bwMode="auto">
          <a:noFill/>
          <a:ln>
            <a:miter lim="800000"/>
            <a:headEnd/>
            <a:tailEnd/>
          </a:ln>
        </p:spPr>
        <p:txBody>
          <a:bodyPr/>
          <a:lstStyle/>
          <a:p>
            <a:fld id="{5C47EA8A-CB53-4116-AB8B-66B7B8AD5BFE}" type="slidenum">
              <a:rPr lang="ru-RU" altLang="ru-RU" smtClean="0"/>
              <a:pPr/>
              <a:t>120</a:t>
            </a:fld>
            <a:endParaRPr lang="ru-RU" altLang="ru-RU"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Образ слайда 1"/>
          <p:cNvSpPr>
            <a:spLocks noGrp="1" noRot="1" noChangeAspect="1" noTextEdit="1"/>
          </p:cNvSpPr>
          <p:nvPr>
            <p:ph type="sldImg"/>
          </p:nvPr>
        </p:nvSpPr>
        <p:spPr bwMode="auto">
          <a:noFill/>
          <a:ln>
            <a:solidFill>
              <a:srgbClr val="000000"/>
            </a:solidFill>
            <a:miter lim="800000"/>
            <a:headEnd/>
            <a:tailEnd/>
          </a:ln>
        </p:spPr>
      </p:sp>
      <p:sp>
        <p:nvSpPr>
          <p:cNvPr id="275459"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275460" name="Номер слайда 3"/>
          <p:cNvSpPr>
            <a:spLocks noGrp="1"/>
          </p:cNvSpPr>
          <p:nvPr>
            <p:ph type="sldNum" sz="quarter" idx="5"/>
          </p:nvPr>
        </p:nvSpPr>
        <p:spPr bwMode="auto">
          <a:noFill/>
          <a:ln>
            <a:miter lim="800000"/>
            <a:headEnd/>
            <a:tailEnd/>
          </a:ln>
        </p:spPr>
        <p:txBody>
          <a:bodyPr/>
          <a:lstStyle/>
          <a:p>
            <a:fld id="{5C47EA8A-CB53-4116-AB8B-66B7B8AD5BFE}" type="slidenum">
              <a:rPr lang="ru-RU" altLang="ru-RU" smtClean="0"/>
              <a:pPr/>
              <a:t>123</a:t>
            </a:fld>
            <a:endParaRPr lang="ru-RU" altLang="ru-RU"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Образ слайда 1"/>
          <p:cNvSpPr>
            <a:spLocks noGrp="1" noRot="1" noChangeAspect="1" noTextEdit="1"/>
          </p:cNvSpPr>
          <p:nvPr>
            <p:ph type="sldImg"/>
          </p:nvPr>
        </p:nvSpPr>
        <p:spPr bwMode="auto">
          <a:noFill/>
          <a:ln>
            <a:solidFill>
              <a:srgbClr val="000000"/>
            </a:solidFill>
            <a:miter lim="800000"/>
            <a:headEnd/>
            <a:tailEnd/>
          </a:ln>
        </p:spPr>
      </p:sp>
      <p:sp>
        <p:nvSpPr>
          <p:cNvPr id="275459"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275460" name="Номер слайда 3"/>
          <p:cNvSpPr>
            <a:spLocks noGrp="1"/>
          </p:cNvSpPr>
          <p:nvPr>
            <p:ph type="sldNum" sz="quarter" idx="5"/>
          </p:nvPr>
        </p:nvSpPr>
        <p:spPr bwMode="auto">
          <a:noFill/>
          <a:ln>
            <a:miter lim="800000"/>
            <a:headEnd/>
            <a:tailEnd/>
          </a:ln>
        </p:spPr>
        <p:txBody>
          <a:bodyPr/>
          <a:lstStyle/>
          <a:p>
            <a:fld id="{5C47EA8A-CB53-4116-AB8B-66B7B8AD5BFE}" type="slidenum">
              <a:rPr lang="ru-RU" altLang="ru-RU" smtClean="0"/>
              <a:pPr/>
              <a:t>126</a:t>
            </a:fld>
            <a:endParaRPr lang="ru-RU" altLang="ru-RU"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Образ слайда 1"/>
          <p:cNvSpPr>
            <a:spLocks noGrp="1" noRot="1" noChangeAspect="1" noTextEdit="1"/>
          </p:cNvSpPr>
          <p:nvPr>
            <p:ph type="sldImg"/>
          </p:nvPr>
        </p:nvSpPr>
        <p:spPr bwMode="auto">
          <a:noFill/>
          <a:ln>
            <a:solidFill>
              <a:srgbClr val="000000"/>
            </a:solidFill>
            <a:miter lim="800000"/>
            <a:headEnd/>
            <a:tailEnd/>
          </a:ln>
        </p:spPr>
      </p:sp>
      <p:sp>
        <p:nvSpPr>
          <p:cNvPr id="275459"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275460" name="Номер слайда 3"/>
          <p:cNvSpPr>
            <a:spLocks noGrp="1"/>
          </p:cNvSpPr>
          <p:nvPr>
            <p:ph type="sldNum" sz="quarter" idx="5"/>
          </p:nvPr>
        </p:nvSpPr>
        <p:spPr bwMode="auto">
          <a:noFill/>
          <a:ln>
            <a:miter lim="800000"/>
            <a:headEnd/>
            <a:tailEnd/>
          </a:ln>
        </p:spPr>
        <p:txBody>
          <a:bodyPr/>
          <a:lstStyle/>
          <a:p>
            <a:fld id="{5C47EA8A-CB53-4116-AB8B-66B7B8AD5BFE}" type="slidenum">
              <a:rPr lang="ru-RU" altLang="ru-RU" smtClean="0"/>
              <a:pPr/>
              <a:t>133</a:t>
            </a:fld>
            <a:endParaRPr lang="ru-RU" altLang="ru-RU"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Образ слайда 1"/>
          <p:cNvSpPr>
            <a:spLocks noGrp="1" noRot="1" noChangeAspect="1" noTextEdit="1"/>
          </p:cNvSpPr>
          <p:nvPr>
            <p:ph type="sldImg"/>
          </p:nvPr>
        </p:nvSpPr>
        <p:spPr bwMode="auto">
          <a:noFill/>
          <a:ln>
            <a:solidFill>
              <a:srgbClr val="000000"/>
            </a:solidFill>
            <a:miter lim="800000"/>
            <a:headEnd/>
            <a:tailEnd/>
          </a:ln>
        </p:spPr>
      </p:sp>
      <p:sp>
        <p:nvSpPr>
          <p:cNvPr id="275459"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275460" name="Номер слайда 3"/>
          <p:cNvSpPr>
            <a:spLocks noGrp="1"/>
          </p:cNvSpPr>
          <p:nvPr>
            <p:ph type="sldNum" sz="quarter" idx="5"/>
          </p:nvPr>
        </p:nvSpPr>
        <p:spPr bwMode="auto">
          <a:noFill/>
          <a:ln>
            <a:miter lim="800000"/>
            <a:headEnd/>
            <a:tailEnd/>
          </a:ln>
        </p:spPr>
        <p:txBody>
          <a:bodyPr/>
          <a:lstStyle/>
          <a:p>
            <a:fld id="{5C47EA8A-CB53-4116-AB8B-66B7B8AD5BFE}" type="slidenum">
              <a:rPr lang="ru-RU" altLang="ru-RU" smtClean="0"/>
              <a:pPr/>
              <a:t>136</a:t>
            </a:fld>
            <a:endParaRPr lang="ru-RU" altLang="ru-R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Образ слайда 1"/>
          <p:cNvSpPr>
            <a:spLocks noGrp="1" noRot="1" noChangeAspect="1" noTextEdit="1"/>
          </p:cNvSpPr>
          <p:nvPr>
            <p:ph type="sldImg"/>
          </p:nvPr>
        </p:nvSpPr>
        <p:spPr bwMode="auto">
          <a:noFill/>
          <a:ln>
            <a:solidFill>
              <a:srgbClr val="000000"/>
            </a:solidFill>
            <a:miter lim="800000"/>
            <a:headEnd/>
            <a:tailEnd/>
          </a:ln>
        </p:spPr>
      </p:sp>
      <p:sp>
        <p:nvSpPr>
          <p:cNvPr id="275459"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275460" name="Номер слайда 3"/>
          <p:cNvSpPr>
            <a:spLocks noGrp="1"/>
          </p:cNvSpPr>
          <p:nvPr>
            <p:ph type="sldNum" sz="quarter" idx="5"/>
          </p:nvPr>
        </p:nvSpPr>
        <p:spPr bwMode="auto">
          <a:noFill/>
          <a:ln>
            <a:miter lim="800000"/>
            <a:headEnd/>
            <a:tailEnd/>
          </a:ln>
        </p:spPr>
        <p:txBody>
          <a:bodyPr/>
          <a:lstStyle/>
          <a:p>
            <a:fld id="{5C47EA8A-CB53-4116-AB8B-66B7B8AD5BFE}" type="slidenum">
              <a:rPr lang="ru-RU" altLang="ru-RU" smtClean="0"/>
              <a:pPr/>
              <a:t>139</a:t>
            </a:fld>
            <a:endParaRPr lang="ru-RU" altLang="ru-RU"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Образ слайда 1"/>
          <p:cNvSpPr>
            <a:spLocks noGrp="1" noRot="1" noChangeAspect="1" noTextEdit="1"/>
          </p:cNvSpPr>
          <p:nvPr>
            <p:ph type="sldImg"/>
          </p:nvPr>
        </p:nvSpPr>
        <p:spPr bwMode="auto">
          <a:noFill/>
          <a:ln>
            <a:solidFill>
              <a:srgbClr val="000000"/>
            </a:solidFill>
            <a:miter lim="800000"/>
            <a:headEnd/>
            <a:tailEnd/>
          </a:ln>
        </p:spPr>
      </p:sp>
      <p:sp>
        <p:nvSpPr>
          <p:cNvPr id="275459"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275460" name="Номер слайда 3"/>
          <p:cNvSpPr>
            <a:spLocks noGrp="1"/>
          </p:cNvSpPr>
          <p:nvPr>
            <p:ph type="sldNum" sz="quarter" idx="5"/>
          </p:nvPr>
        </p:nvSpPr>
        <p:spPr bwMode="auto">
          <a:noFill/>
          <a:ln>
            <a:miter lim="800000"/>
            <a:headEnd/>
            <a:tailEnd/>
          </a:ln>
        </p:spPr>
        <p:txBody>
          <a:bodyPr/>
          <a:lstStyle/>
          <a:p>
            <a:fld id="{5C47EA8A-CB53-4116-AB8B-66B7B8AD5BFE}" type="slidenum">
              <a:rPr lang="ru-RU" altLang="ru-RU" smtClean="0"/>
              <a:pPr/>
              <a:t>142</a:t>
            </a:fld>
            <a:endParaRPr lang="ru-RU" altLang="ru-RU"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Образ слайда 1"/>
          <p:cNvSpPr>
            <a:spLocks noGrp="1" noRot="1" noChangeAspect="1" noTextEdit="1"/>
          </p:cNvSpPr>
          <p:nvPr>
            <p:ph type="sldImg"/>
          </p:nvPr>
        </p:nvSpPr>
        <p:spPr bwMode="auto">
          <a:noFill/>
          <a:ln>
            <a:solidFill>
              <a:srgbClr val="000000"/>
            </a:solidFill>
            <a:miter lim="800000"/>
            <a:headEnd/>
            <a:tailEnd/>
          </a:ln>
        </p:spPr>
      </p:sp>
      <p:sp>
        <p:nvSpPr>
          <p:cNvPr id="275459"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275460" name="Номер слайда 3"/>
          <p:cNvSpPr>
            <a:spLocks noGrp="1"/>
          </p:cNvSpPr>
          <p:nvPr>
            <p:ph type="sldNum" sz="quarter" idx="5"/>
          </p:nvPr>
        </p:nvSpPr>
        <p:spPr bwMode="auto">
          <a:noFill/>
          <a:ln>
            <a:miter lim="800000"/>
            <a:headEnd/>
            <a:tailEnd/>
          </a:ln>
        </p:spPr>
        <p:txBody>
          <a:bodyPr/>
          <a:lstStyle/>
          <a:p>
            <a:fld id="{5C47EA8A-CB53-4116-AB8B-66B7B8AD5BFE}" type="slidenum">
              <a:rPr lang="ru-RU" altLang="ru-RU" smtClean="0"/>
              <a:pPr/>
              <a:t>145</a:t>
            </a:fld>
            <a:endParaRPr lang="ru-RU" alt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4" name="Номер слайда 3"/>
          <p:cNvSpPr>
            <a:spLocks noGrp="1"/>
          </p:cNvSpPr>
          <p:nvPr>
            <p:ph type="sldNum" sz="quarter" idx="10"/>
          </p:nvPr>
        </p:nvSpPr>
        <p:spPr/>
        <p:txBody>
          <a:bodyPr/>
          <a:lstStyle/>
          <a:p>
            <a:fld id="{F9F2AC85-8FA3-4917-BF9C-E8D02F09C34F}"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altLang="ru-RU" b="1" dirty="0" smtClean="0">
                <a:solidFill>
                  <a:srgbClr val="FF0000"/>
                </a:solidFill>
                <a:latin typeface="Arial" pitchFamily="34" charset="0"/>
                <a:cs typeface="Arial" pitchFamily="34" charset="0"/>
              </a:rPr>
              <a:t>Составил</a:t>
            </a:r>
            <a:r>
              <a:rPr lang="de-DE" altLang="ru-RU" b="1" dirty="0" smtClean="0">
                <a:solidFill>
                  <a:srgbClr val="FF0000"/>
                </a:solidFill>
                <a:latin typeface="Arial" pitchFamily="34" charset="0"/>
                <a:cs typeface="Arial" pitchFamily="34" charset="0"/>
              </a:rPr>
              <a:t>  </a:t>
            </a:r>
            <a:r>
              <a:rPr lang="ru-RU" altLang="ru-RU" b="1" dirty="0" smtClean="0">
                <a:solidFill>
                  <a:srgbClr val="FF0000"/>
                </a:solidFill>
                <a:latin typeface="Arial" pitchFamily="34" charset="0"/>
                <a:cs typeface="Arial" pitchFamily="34" charset="0"/>
              </a:rPr>
              <a:t>Н.П. </a:t>
            </a:r>
            <a:r>
              <a:rPr lang="ru-RU" altLang="ru-RU" b="1" dirty="0" err="1" smtClean="0">
                <a:solidFill>
                  <a:srgbClr val="FF0000"/>
                </a:solidFill>
                <a:latin typeface="Arial" pitchFamily="34" charset="0"/>
                <a:cs typeface="Arial" pitchFamily="34" charset="0"/>
              </a:rPr>
              <a:t>Хмеленок</a:t>
            </a:r>
            <a:endParaRPr lang="ru-RU" altLang="ru-RU" b="1" dirty="0" smtClean="0">
              <a:solidFill>
                <a:srgbClr val="FF0000"/>
              </a:solidFill>
              <a:latin typeface="Arial" pitchFamily="34" charset="0"/>
              <a:cs typeface="Arial" pitchFamily="34" charset="0"/>
            </a:endParaRPr>
          </a:p>
        </p:txBody>
      </p:sp>
      <p:sp>
        <p:nvSpPr>
          <p:cNvPr id="4" name="Номер слайда 3"/>
          <p:cNvSpPr>
            <a:spLocks noGrp="1"/>
          </p:cNvSpPr>
          <p:nvPr>
            <p:ph type="sldNum" sz="quarter" idx="10"/>
          </p:nvPr>
        </p:nvSpPr>
        <p:spPr/>
        <p:txBody>
          <a:bodyPr/>
          <a:lstStyle/>
          <a:p>
            <a:fld id="{F9F2AC85-8FA3-4917-BF9C-E8D02F09C34F}"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Образ слайда 1"/>
          <p:cNvSpPr>
            <a:spLocks noGrp="1" noRot="1" noChangeAspect="1" noTextEdit="1"/>
          </p:cNvSpPr>
          <p:nvPr>
            <p:ph type="sldImg"/>
          </p:nvPr>
        </p:nvSpPr>
        <p:spPr>
          <a:xfrm>
            <a:off x="382588" y="695325"/>
            <a:ext cx="6089650" cy="3425825"/>
          </a:xfrm>
        </p:spPr>
      </p:sp>
      <p:sp>
        <p:nvSpPr>
          <p:cNvPr id="73113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731140"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456729A2-C56D-4F10-A72F-8C4EFC1FB87C}" type="slidenum">
              <a:rPr lang="ru-RU" altLang="ru-RU">
                <a:solidFill>
                  <a:srgbClr val="000000"/>
                </a:solidFill>
                <a:latin typeface="Times New Roman" panose="02020603050405020304" pitchFamily="18" charset="0"/>
                <a:ea typeface="Arial Unicode MS" panose="020B0604020202020204" pitchFamily="34" charset="-128"/>
              </a:rPr>
              <a:pPr eaLnBrk="1"/>
              <a:t>9</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Образ слайда 1"/>
          <p:cNvSpPr>
            <a:spLocks noGrp="1" noRot="1" noChangeAspect="1" noTextEdit="1"/>
          </p:cNvSpPr>
          <p:nvPr>
            <p:ph type="sldImg"/>
          </p:nvPr>
        </p:nvSpPr>
        <p:spPr>
          <a:xfrm>
            <a:off x="382588" y="695325"/>
            <a:ext cx="6089650" cy="3425825"/>
          </a:xfrm>
        </p:spPr>
      </p:sp>
      <p:sp>
        <p:nvSpPr>
          <p:cNvPr id="74137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741380"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9F55C899-7BBD-4ED4-ADD5-49BAB5892B98}" type="slidenum">
              <a:rPr lang="ru-RU" altLang="ru-RU">
                <a:solidFill>
                  <a:srgbClr val="000000"/>
                </a:solidFill>
                <a:latin typeface="Times New Roman" panose="02020603050405020304" pitchFamily="18" charset="0"/>
                <a:ea typeface="Arial Unicode MS" panose="020B0604020202020204" pitchFamily="34" charset="-128"/>
              </a:rPr>
              <a:pPr eaLnBrk="1"/>
              <a:t>15</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Образ слайда 1"/>
          <p:cNvSpPr>
            <a:spLocks noGrp="1" noRot="1" noChangeAspect="1" noTextEdit="1"/>
          </p:cNvSpPr>
          <p:nvPr>
            <p:ph type="sldImg"/>
          </p:nvPr>
        </p:nvSpPr>
        <p:spPr>
          <a:xfrm>
            <a:off x="382588" y="695325"/>
            <a:ext cx="6089650" cy="3425825"/>
          </a:xfrm>
        </p:spPr>
      </p:sp>
      <p:sp>
        <p:nvSpPr>
          <p:cNvPr id="742403"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Times New Roman" panose="02020603050405020304" pitchFamily="18" charset="0"/>
            </a:endParaRPr>
          </a:p>
        </p:txBody>
      </p:sp>
      <p:sp>
        <p:nvSpPr>
          <p:cNvPr id="742404" name="Номер слайда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1pPr>
            <a:lvl2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2pPr>
            <a:lvl3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3pPr>
            <a:lvl4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4pPr>
            <a:lvl5pPr eaLnBrk="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5pPr>
            <a:lvl6pPr marL="2204550"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6pPr>
            <a:lvl7pPr marL="2605377"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7pPr>
            <a:lvl8pPr marL="3006204"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8pPr>
            <a:lvl9pPr marL="3407032" indent="-200414" defTabSz="393869" eaLnBrk="0" fontAlgn="base" hangingPunct="0">
              <a:lnSpc>
                <a:spcPct val="93000"/>
              </a:lnSpc>
              <a:spcBef>
                <a:spcPct val="0"/>
              </a:spcBef>
              <a:spcAft>
                <a:spcPct val="0"/>
              </a:spcAft>
              <a:buClr>
                <a:srgbClr val="000000"/>
              </a:buClr>
              <a:buSzPct val="100000"/>
              <a:buFont typeface="Times New Roman" panose="02020603050405020304" pitchFamily="18" charset="0"/>
              <a:tabLst>
                <a:tab pos="634643" algn="l"/>
                <a:tab pos="1269286" algn="l"/>
                <a:tab pos="1903929" algn="l"/>
                <a:tab pos="2538573" algn="l"/>
              </a:tabLst>
              <a:defRPr>
                <a:solidFill>
                  <a:schemeClr val="tx1"/>
                </a:solidFill>
                <a:latin typeface="Arial" panose="020B0604020202020204" pitchFamily="34" charset="0"/>
                <a:ea typeface="MS Gothic" panose="020B0609070205080204" pitchFamily="49" charset="-128"/>
              </a:defRPr>
            </a:lvl9pPr>
          </a:lstStyle>
          <a:p>
            <a:pPr eaLnBrk="1"/>
            <a:fld id="{DA5AF57A-F9B0-4AEC-8B07-B5FCC99FC4B2}" type="slidenum">
              <a:rPr lang="ru-RU" altLang="ru-RU">
                <a:solidFill>
                  <a:srgbClr val="000000"/>
                </a:solidFill>
                <a:latin typeface="Times New Roman" panose="02020603050405020304" pitchFamily="18" charset="0"/>
                <a:ea typeface="Arial Unicode MS" panose="020B0604020202020204" pitchFamily="34" charset="-128"/>
              </a:rPr>
              <a:pPr eaLnBrk="1"/>
              <a:t>16</a:t>
            </a:fld>
            <a:endParaRPr lang="ru-RU" altLang="ru-RU">
              <a:solidFill>
                <a:srgbClr val="000000"/>
              </a:solidFill>
              <a:latin typeface="Times New Roman" panose="02020603050405020304" pitchFamily="18" charset="0"/>
              <a:ea typeface="Arial Unicode MS" panose="020B060402020202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5AFD47-03BE-490F-B5E1-E649C598F7D2}" type="datetimeFigureOut">
              <a:rPr lang="ru-RU" smtClean="0"/>
              <a:pPr/>
              <a:t>03.06.2022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AA5C37-BF05-44AE-A700-19AFA91B8B52}"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5AFD47-03BE-490F-B5E1-E649C598F7D2}" type="datetimeFigureOut">
              <a:rPr lang="ru-RU" smtClean="0"/>
              <a:pPr/>
              <a:t>03.06.2022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AA5C37-BF05-44AE-A700-19AFA91B8B5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5AFD47-03BE-490F-B5E1-E649C598F7D2}" type="datetimeFigureOut">
              <a:rPr lang="ru-RU" smtClean="0"/>
              <a:pPr/>
              <a:t>03.06.2022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AA5C37-BF05-44AE-A700-19AFA91B8B5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5AFD47-03BE-490F-B5E1-E649C598F7D2}" type="datetimeFigureOut">
              <a:rPr lang="ru-RU" smtClean="0"/>
              <a:pPr/>
              <a:t>03.06.2022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AA5C37-BF05-44AE-A700-19AFA91B8B52}"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5AFD47-03BE-490F-B5E1-E649C598F7D2}" type="datetimeFigureOut">
              <a:rPr lang="ru-RU" smtClean="0"/>
              <a:pPr/>
              <a:t>03.06.2022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AA5C37-BF05-44AE-A700-19AFA91B8B52}"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5AFD47-03BE-490F-B5E1-E649C598F7D2}" type="datetimeFigureOut">
              <a:rPr lang="ru-RU" smtClean="0"/>
              <a:pPr/>
              <a:t>03.06.2022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AA5C37-BF05-44AE-A700-19AFA91B8B5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5AFD47-03BE-490F-B5E1-E649C598F7D2}" type="datetimeFigureOut">
              <a:rPr lang="ru-RU" smtClean="0"/>
              <a:pPr/>
              <a:t>03.06.2022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0AA5C37-BF05-44AE-A700-19AFA91B8B5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5AFD47-03BE-490F-B5E1-E649C598F7D2}" type="datetimeFigureOut">
              <a:rPr lang="ru-RU" smtClean="0"/>
              <a:pPr/>
              <a:t>03.06.2022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0AA5C37-BF05-44AE-A700-19AFA91B8B5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5AFD47-03BE-490F-B5E1-E649C598F7D2}" type="datetimeFigureOut">
              <a:rPr lang="ru-RU" smtClean="0"/>
              <a:pPr/>
              <a:t>03.06.2022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0AA5C37-BF05-44AE-A700-19AFA91B8B5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5AFD47-03BE-490F-B5E1-E649C598F7D2}" type="datetimeFigureOut">
              <a:rPr lang="ru-RU" smtClean="0"/>
              <a:pPr/>
              <a:t>03.06.2022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AA5C37-BF05-44AE-A700-19AFA91B8B52}"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5AFD47-03BE-490F-B5E1-E649C598F7D2}" type="datetimeFigureOut">
              <a:rPr lang="ru-RU" smtClean="0"/>
              <a:pPr/>
              <a:t>03.06.2022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AA5C37-BF05-44AE-A700-19AFA91B8B5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AFD47-03BE-490F-B5E1-E649C598F7D2}" type="datetimeFigureOut">
              <a:rPr lang="ru-RU" smtClean="0"/>
              <a:pPr/>
              <a:t>03.06.2022</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A5C37-BF05-44AE-A700-19AFA91B8B5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audio" Target="../media/audio9.wav"/><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audio" Target="../media/audio65.wav"/><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audio" Target="../media/audio65.wav"/><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audio" Target="../media/audio67.wav"/><Relationship Id="rId2" Type="http://schemas.openxmlformats.org/officeDocument/2006/relationships/audio" Target="../media/audio66.wav"/><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audio" Target="../media/audio67.wav"/><Relationship Id="rId2" Type="http://schemas.openxmlformats.org/officeDocument/2006/relationships/audio" Target="../media/audio66.wav"/><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audio" Target="../media/audio68.wav"/><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audio" Target="../media/audio68.wav"/><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audio" Target="../media/audio70.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audio" Target="../media/audio9.wav"/><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audio" Target="../media/audio70.wav"/><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audio" Target="../media/audio71.wav"/><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audio" Target="../media/audio71.wav"/><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audio" Target="../media/audio72.wav"/><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audio" Target="../media/audio72.wav"/><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audio" Target="../media/audio73.wav"/><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audio" Target="../media/audio73.wav"/><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audio" Target="../media/audio75.wav"/></Relationships>
</file>

<file path=ppt/slides/_rels/slide118.xml.rels><?xml version="1.0" encoding="UTF-8" standalone="yes"?>
<Relationships xmlns="http://schemas.openxmlformats.org/package/2006/relationships"><Relationship Id="rId2" Type="http://schemas.openxmlformats.org/officeDocument/2006/relationships/audio" Target="../media/audio76.wav"/><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audio" Target="../media/audio76.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audio" Target="../media/audio10.wav"/><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audio" Target="../media/audio78.wav"/><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audio" Target="../media/audio78.wav"/><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audio" Target="../media/audio79.wav"/><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audio" Target="../media/audio79.wav"/><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audio" Target="../media/audio80.wav"/><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audio" Target="../media/audio80.wav"/><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audio" Target="../media/audio8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10.wav"/><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audio" Target="../media/audio81.wav"/><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audio" Target="../media/audio82.wav"/><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audio" Target="../media/audio82.wav"/><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audio" Target="../media/audio84.wav"/><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audio" Target="../media/audio84.wav"/><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audio" Target="../media/audio85.wav"/><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audio" Target="../media/audio85.wav"/><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audio" Target="../media/audio86.wav"/><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audio" Target="../media/audio86.wav"/><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audio" Target="../media/audio87.wav"/><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audio" Target="../media/audio87.wav"/><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audio" Target="../media/audio88.wav"/><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audio" Target="../media/audio88.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audio" Target="../media/audio12.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12.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audio" Target="../media/audio13.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audio" Target="../media/audio13.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15.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audio" Target="../media/audio15.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audio" Target="../media/audio16.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audio" Target="../media/audio16.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audio" Target="../media/audio18.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audio" Target="../media/audio18.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audio" Target="../media/audio21.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audio" Target="../media/audio21.wav"/><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audio" Target="../media/audio2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audio" Target="../media/audio22.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audio" Target="../media/audio22.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audio" Target="../media/audio24.wav"/></Relationships>
</file>

<file path=ppt/slides/_rels/slide37.xml.rels><?xml version="1.0" encoding="UTF-8" standalone="yes"?>
<Relationships xmlns="http://schemas.openxmlformats.org/package/2006/relationships"><Relationship Id="rId2" Type="http://schemas.openxmlformats.org/officeDocument/2006/relationships/audio" Target="../media/audio25.wav"/><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audio" Target="../media/audio25.wav"/><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audio" Target="../media/audio26.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audio" Target="../media/audio4.wav"/></Relationships>
</file>

<file path=ppt/slides/_rels/slide40.xml.rels><?xml version="1.0" encoding="UTF-8" standalone="yes"?>
<Relationships xmlns="http://schemas.openxmlformats.org/package/2006/relationships"><Relationship Id="rId2" Type="http://schemas.openxmlformats.org/officeDocument/2006/relationships/audio" Target="../media/audio26.wav"/><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audio" Target="../media/audio28.wav"/><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audio" Target="../media/audio28.wav"/><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audio" Target="../media/audio30.wav"/><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audio" Target="../media/audio30.wav"/><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audio" Target="../media/audio31.wav"/><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audio" Target="../media/audio31.wav"/><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audio" Target="../media/audio33.wav"/><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audio" Target="../media/audio33.wav"/><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audio" Target="../media/audio34.wav"/><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audio" Target="../media/audio34.wav"/><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2" Type="http://schemas.openxmlformats.org/officeDocument/2006/relationships/audio" Target="../media/audio37.wav"/><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audio" Target="../media/audio37.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audio" Target="../media/audio38.wav"/><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audio" Target="../media/audio38.wav"/><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69.xml.rels><?xml version="1.0" encoding="UTF-8" standalone="yes"?>
<Relationships xmlns="http://schemas.openxmlformats.org/package/2006/relationships"><Relationship Id="rId2" Type="http://schemas.openxmlformats.org/officeDocument/2006/relationships/audio" Target="../media/audio44.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audio" Target="../media/audio44.wav"/><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audio" Target="../media/audio46.wav"/><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audio" Target="../media/audio46.wav"/><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audio" Target="../media/audio47.wav"/><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audio" Target="../media/audio47.wav"/><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audio" Target="../media/audio49.wav"/><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audio" Target="../media/audio49.wav"/><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audio" Target="../media/audio51.wav"/><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audio" Target="../media/audio51.wav"/><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audio" Target="../media/audio53.wav"/></Relationships>
</file>

<file path=ppt/slides/_rels/slide83.xml.rels><?xml version="1.0" encoding="UTF-8" standalone="yes"?>
<Relationships xmlns="http://schemas.openxmlformats.org/package/2006/relationships"><Relationship Id="rId2" Type="http://schemas.openxmlformats.org/officeDocument/2006/relationships/audio" Target="../media/audio54.wav"/><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audio" Target="../media/audio54.wav"/><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audio" Target="../media/audio55.wav"/><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audio" Target="../media/audio55.wav"/><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audio" Target="../media/audio57.wav"/></Relationships>
</file>

<file path=ppt/slides/_rels/slide88.xml.rels><?xml version="1.0" encoding="UTF-8" standalone="yes"?>
<Relationships xmlns="http://schemas.openxmlformats.org/package/2006/relationships"><Relationship Id="rId2" Type="http://schemas.openxmlformats.org/officeDocument/2006/relationships/audio" Target="../media/audio58.wav"/><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audio" Target="../media/audio58.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audio" Target="../media/audio8.wav"/></Relationships>
</file>

<file path=ppt/slides/_rels/slide90.xml.rels><?xml version="1.0" encoding="UTF-8" standalone="yes"?>
<Relationships xmlns="http://schemas.openxmlformats.org/package/2006/relationships"><Relationship Id="rId2" Type="http://schemas.openxmlformats.org/officeDocument/2006/relationships/audio" Target="../media/audio59.wav"/><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audio" Target="../media/audio59.wav"/><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audio" Target="../media/audio60.wav"/></Relationships>
</file>

<file path=ppt/slides/_rels/slide93.xml.rels><?xml version="1.0" encoding="UTF-8" standalone="yes"?>
<Relationships xmlns="http://schemas.openxmlformats.org/package/2006/relationships"><Relationship Id="rId2" Type="http://schemas.openxmlformats.org/officeDocument/2006/relationships/audio" Target="../media/audio61.wav"/><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audio" Target="../media/audio61.wav"/><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audio" Target="../media/audio60.wav"/></Relationships>
</file>

<file path=ppt/slides/_rels/slide96.xml.rels><?xml version="1.0" encoding="UTF-8" standalone="yes"?>
<Relationships xmlns="http://schemas.openxmlformats.org/package/2006/relationships"><Relationship Id="rId2" Type="http://schemas.openxmlformats.org/officeDocument/2006/relationships/audio" Target="../media/audio63.wav"/><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audio" Target="../media/audio63.wav"/><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audio" Target="../media/audio64.wav"/><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audio" Target="../media/audio64.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488891"/>
            <a:ext cx="12192000" cy="1794549"/>
          </a:xfrm>
          <a:prstGeom prst="rect">
            <a:avLst/>
          </a:prstGeom>
          <a:noFill/>
          <a:ln w="9525">
            <a:noFill/>
            <a:miter lim="800000"/>
            <a:headEnd/>
            <a:tailEnd/>
          </a:ln>
        </p:spPr>
        <p:txBody>
          <a:bodyPr wrap="square" lIns="100794" tIns="50397" rIns="100794" bIns="50397">
            <a:spAutoFit/>
          </a:bodyPr>
          <a:lstStyle/>
          <a:p>
            <a:pPr algn="ctr">
              <a:tabLst>
                <a:tab pos="2239963" algn="l"/>
              </a:tabLst>
              <a:defRPr/>
            </a:pPr>
            <a:r>
              <a:rPr lang="ru-RU" sz="11000" b="1" i="1" dirty="0" smtClean="0">
                <a:ln w="3175" cmpd="sng">
                  <a:no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38100" dist="38100" dir="2700000" algn="tl">
                    <a:srgbClr val="000000">
                      <a:alpha val="43137"/>
                    </a:srgbClr>
                  </a:outerShdw>
                </a:effectLst>
                <a:latin typeface="Arial" pitchFamily="34" charset="0"/>
                <a:cs typeface="Arial" pitchFamily="34" charset="0"/>
              </a:rPr>
              <a:t>Учимся читать</a:t>
            </a:r>
            <a:endParaRPr lang="ru-RU" sz="11000" b="1" i="1" dirty="0">
              <a:ln w="3175" cmpd="sng">
                <a:no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38100" dist="38100" dir="2700000" algn="tl">
                  <a:srgbClr val="000000">
                    <a:alpha val="43137"/>
                  </a:srgbClr>
                </a:outerShdw>
              </a:effectLst>
              <a:latin typeface="Arial" pitchFamily="34" charset="0"/>
              <a:cs typeface="Arial" pitchFamily="34" charset="0"/>
            </a:endParaRPr>
          </a:p>
        </p:txBody>
      </p:sp>
      <p:sp>
        <p:nvSpPr>
          <p:cNvPr id="3" name="Text Box 3"/>
          <p:cNvSpPr txBox="1">
            <a:spLocks noChangeArrowheads="1"/>
          </p:cNvSpPr>
          <p:nvPr/>
        </p:nvSpPr>
        <p:spPr bwMode="auto">
          <a:xfrm>
            <a:off x="0" y="3128536"/>
            <a:ext cx="12192000" cy="1794549"/>
          </a:xfrm>
          <a:prstGeom prst="rect">
            <a:avLst/>
          </a:prstGeom>
          <a:noFill/>
          <a:ln w="9525">
            <a:noFill/>
            <a:miter lim="800000"/>
            <a:headEnd/>
            <a:tailEnd/>
          </a:ln>
        </p:spPr>
        <p:txBody>
          <a:bodyPr wrap="square" lIns="100794" tIns="50397" rIns="100794" bIns="50397">
            <a:spAutoFit/>
          </a:bodyPr>
          <a:lstStyle/>
          <a:p>
            <a:pPr algn="ctr">
              <a:buFont typeface="Times New Roman" pitchFamily="16" charset="0"/>
              <a:buNone/>
              <a:defRPr/>
            </a:pPr>
            <a:r>
              <a:rPr lang="ru-RU" sz="11000" b="1" i="1" dirty="0">
                <a:ln w="3175" cmpd="sng">
                  <a:no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38100" dist="38100" dir="2700000" algn="tl">
                    <a:srgbClr val="000000">
                      <a:alpha val="43137"/>
                    </a:srgbClr>
                  </a:outerShdw>
                </a:effectLst>
                <a:latin typeface="Arial" pitchFamily="34" charset="0"/>
                <a:cs typeface="Arial" pitchFamily="34" charset="0"/>
              </a:rPr>
              <a:t>по-немецки</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ie-Worter.wav"/>
            </a:hlinkClick>
          </p:cNvPr>
          <p:cNvSpPr>
            <a:spLocks noChangeArrowheads="1"/>
          </p:cNvSpPr>
          <p:nvPr/>
        </p:nvSpPr>
        <p:spPr bwMode="auto">
          <a:xfrm>
            <a:off x="0" y="1418896"/>
            <a:ext cx="12192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7200" b="1" i="1" dirty="0" smtClean="0">
                <a:latin typeface="Arial" pitchFamily="34" charset="0"/>
                <a:cs typeface="Arial" pitchFamily="34" charset="0"/>
              </a:rPr>
              <a:t>w</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 l</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ben, h</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r, Galer</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 n</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 s</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ben </a:t>
            </a:r>
            <a:endParaRPr kumimoji="0" lang="de-DE" sz="72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ie-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Прямоугольник 1"/>
          <p:cNvSpPr>
            <a:spLocks noChangeArrowheads="1"/>
          </p:cNvSpPr>
          <p:nvPr/>
        </p:nvSpPr>
        <p:spPr bwMode="auto">
          <a:xfrm>
            <a:off x="0" y="1379751"/>
            <a:ext cx="12192000" cy="317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de-DE" sz="20000" b="1" i="1" dirty="0" smtClean="0">
                <a:solidFill>
                  <a:srgbClr val="FF0000"/>
                </a:solidFill>
                <a:latin typeface="Arial" pitchFamily="34" charset="0"/>
                <a:cs typeface="Arial" pitchFamily="34" charset="0"/>
              </a:rPr>
              <a:t>x, </a:t>
            </a:r>
            <a:r>
              <a:rPr lang="de-DE" sz="20000" b="1" i="1" dirty="0" err="1" smtClean="0">
                <a:solidFill>
                  <a:srgbClr val="FF0000"/>
                </a:solidFill>
                <a:latin typeface="Arial" pitchFamily="34" charset="0"/>
                <a:cs typeface="Arial" pitchFamily="34" charset="0"/>
              </a:rPr>
              <a:t>chs</a:t>
            </a:r>
            <a:endParaRPr lang="ru-RU" altLang="ru-RU" sz="20000" i="1" dirty="0">
              <a:solidFill>
                <a:srgbClr val="FF0000"/>
              </a:solidFil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ppt_x"/>
                                          </p:val>
                                        </p:tav>
                                        <p:tav tm="100000">
                                          <p:val>
                                            <p:strVal val="#ppt_x"/>
                                          </p:val>
                                        </p:tav>
                                      </p:tavLst>
                                    </p:anim>
                                    <p:anim calcmode="lin" valueType="num">
                                      <p:cBhvr additive="base">
                                        <p:cTn id="8" dur="500" fill="hold"/>
                                        <p:tgtEl>
                                          <p:spTgt spid="59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hlinkClick r:id="" action="ppaction://noaction">
              <a:snd r:embed="rId2" name="chs Worter.wav"/>
            </a:hlinkClick>
          </p:cNvPr>
          <p:cNvSpPr>
            <a:spLocks noChangeArrowheads="1"/>
          </p:cNvSpPr>
          <p:nvPr/>
        </p:nvSpPr>
        <p:spPr bwMode="auto">
          <a:xfrm>
            <a:off x="0" y="1941129"/>
            <a:ext cx="12192000"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800" b="1" i="1" dirty="0" smtClean="0">
                <a:latin typeface="Arial" pitchFamily="34" charset="0"/>
                <a:cs typeface="Arial" pitchFamily="34" charset="0"/>
              </a:rPr>
              <a:t>se</a:t>
            </a:r>
            <a:r>
              <a:rPr lang="de-DE" sz="8800" b="1" i="1" u="sng" dirty="0" smtClean="0">
                <a:solidFill>
                  <a:srgbClr val="FF0000"/>
                </a:solidFill>
                <a:latin typeface="Arial" pitchFamily="34" charset="0"/>
                <a:cs typeface="Arial" pitchFamily="34" charset="0"/>
              </a:rPr>
              <a:t>chs</a:t>
            </a:r>
            <a:r>
              <a:rPr lang="de-DE" sz="8800" b="1" i="1" dirty="0" smtClean="0">
                <a:latin typeface="Arial" pitchFamily="34" charset="0"/>
                <a:cs typeface="Arial" pitchFamily="34" charset="0"/>
              </a:rPr>
              <a:t>, O</a:t>
            </a:r>
            <a:r>
              <a:rPr lang="de-DE" sz="8800" b="1" i="1" dirty="0" smtClean="0">
                <a:solidFill>
                  <a:srgbClr val="FF0000"/>
                </a:solidFill>
                <a:latin typeface="Arial" pitchFamily="34" charset="0"/>
                <a:cs typeface="Arial" pitchFamily="34" charset="0"/>
              </a:rPr>
              <a:t>chs</a:t>
            </a:r>
            <a:r>
              <a:rPr lang="de-DE" sz="8800" b="1" i="1" dirty="0" smtClean="0">
                <a:latin typeface="Arial" pitchFamily="34" charset="0"/>
                <a:cs typeface="Arial" pitchFamily="34" charset="0"/>
              </a:rPr>
              <a:t>e, La</a:t>
            </a:r>
            <a:r>
              <a:rPr lang="de-DE" sz="8800" b="1" i="1" dirty="0" smtClean="0">
                <a:solidFill>
                  <a:srgbClr val="FF0000"/>
                </a:solidFill>
                <a:latin typeface="Arial" pitchFamily="34" charset="0"/>
                <a:cs typeface="Arial" pitchFamily="34" charset="0"/>
              </a:rPr>
              <a:t>chs</a:t>
            </a:r>
            <a:r>
              <a:rPr lang="de-DE" sz="8800" b="1" i="1" dirty="0" smtClean="0">
                <a:latin typeface="Arial" pitchFamily="34" charset="0"/>
                <a:cs typeface="Arial" pitchFamily="34" charset="0"/>
              </a:rPr>
              <a:t>, Fu</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s, wa</a:t>
            </a:r>
            <a:r>
              <a:rPr lang="de-DE" sz="8800" b="1" i="1" dirty="0" smtClean="0">
                <a:solidFill>
                  <a:srgbClr val="FF0000"/>
                </a:solidFill>
                <a:latin typeface="Arial" pitchFamily="34" charset="0"/>
                <a:cs typeface="Arial" pitchFamily="34" charset="0"/>
              </a:rPr>
              <a:t>chs</a:t>
            </a:r>
            <a:r>
              <a:rPr lang="de-DE" sz="8800" b="1" i="1" dirty="0" smtClean="0">
                <a:latin typeface="Arial" pitchFamily="34" charset="0"/>
                <a:cs typeface="Arial" pitchFamily="34" charset="0"/>
              </a:rPr>
              <a:t>en </a:t>
            </a:r>
            <a:endParaRPr lang="ru-RU" sz="88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s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hlinkClick r:id="" action="ppaction://noaction">
              <a:snd r:embed="rId2" name="chs Worter.wav"/>
            </a:hlinkClick>
          </p:cNvPr>
          <p:cNvSpPr>
            <a:spLocks noChangeArrowheads="1"/>
          </p:cNvSpPr>
          <p:nvPr/>
        </p:nvSpPr>
        <p:spPr bwMode="auto">
          <a:xfrm>
            <a:off x="0" y="1941129"/>
            <a:ext cx="12192000"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800" b="1" i="1" dirty="0" smtClean="0">
                <a:latin typeface="Arial" pitchFamily="34" charset="0"/>
                <a:cs typeface="Arial" pitchFamily="34" charset="0"/>
              </a:rPr>
              <a:t>se</a:t>
            </a:r>
            <a:r>
              <a:rPr lang="de-DE" sz="8800" b="1" i="1" u="sng" dirty="0" smtClean="0">
                <a:solidFill>
                  <a:srgbClr val="FF0000"/>
                </a:solidFill>
                <a:latin typeface="Arial" pitchFamily="34" charset="0"/>
                <a:cs typeface="Arial" pitchFamily="34" charset="0"/>
              </a:rPr>
              <a:t>chs</a:t>
            </a:r>
            <a:r>
              <a:rPr lang="de-DE" sz="8800" b="1" i="1" dirty="0" smtClean="0">
                <a:latin typeface="Arial" pitchFamily="34" charset="0"/>
                <a:cs typeface="Arial" pitchFamily="34" charset="0"/>
              </a:rPr>
              <a:t>, Ochse, Lachs, Fuchs, wachsen </a:t>
            </a:r>
            <a:endParaRPr lang="ru-RU" sz="88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s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Maxim, Rex.wav"/>
            </a:hlinkClick>
          </p:cNvPr>
          <p:cNvSpPr>
            <a:spLocks noChangeArrowheads="1"/>
          </p:cNvSpPr>
          <p:nvPr/>
        </p:nvSpPr>
        <p:spPr bwMode="auto">
          <a:xfrm>
            <a:off x="0" y="1277007"/>
            <a:ext cx="12192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Ma</a:t>
            </a:r>
            <a:r>
              <a:rPr lang="de-DE" sz="7200" b="1" i="1" u="sng" dirty="0" smtClean="0">
                <a:solidFill>
                  <a:srgbClr val="FF0000"/>
                </a:solidFill>
                <a:latin typeface="Arial" pitchFamily="34" charset="0"/>
                <a:cs typeface="Arial" pitchFamily="34" charset="0"/>
              </a:rPr>
              <a:t>x</a:t>
            </a:r>
            <a:r>
              <a:rPr lang="de-DE" sz="7200" b="1" i="1" dirty="0" smtClean="0">
                <a:latin typeface="Arial" pitchFamily="34" charset="0"/>
                <a:cs typeface="Arial" pitchFamily="34" charset="0"/>
              </a:rPr>
              <a:t>im, Re</a:t>
            </a:r>
            <a:r>
              <a:rPr lang="de-DE" sz="7200" b="1" i="1" dirty="0" smtClean="0">
                <a:solidFill>
                  <a:srgbClr val="FF0000"/>
                </a:solidFill>
                <a:latin typeface="Arial" pitchFamily="34" charset="0"/>
                <a:cs typeface="Arial" pitchFamily="34" charset="0"/>
              </a:rPr>
              <a:t>x</a:t>
            </a:r>
            <a:r>
              <a:rPr lang="de-DE" sz="7200" b="1" i="1" dirty="0" smtClean="0">
                <a:latin typeface="Arial" pitchFamily="34" charset="0"/>
                <a:cs typeface="Arial" pitchFamily="34" charset="0"/>
              </a:rPr>
              <a:t>, O</a:t>
            </a:r>
            <a:r>
              <a:rPr lang="de-DE" sz="7200" b="1" i="1" dirty="0" smtClean="0">
                <a:solidFill>
                  <a:srgbClr val="FF0000"/>
                </a:solidFill>
                <a:latin typeface="Arial" pitchFamily="34" charset="0"/>
                <a:cs typeface="Arial" pitchFamily="34" charset="0"/>
              </a:rPr>
              <a:t>x</a:t>
            </a:r>
            <a:r>
              <a:rPr lang="de-DE" sz="7200" b="1" i="1" dirty="0" smtClean="0">
                <a:latin typeface="Arial" pitchFamily="34" charset="0"/>
                <a:cs typeface="Arial" pitchFamily="34" charset="0"/>
              </a:rPr>
              <a:t>ana, </a:t>
            </a:r>
            <a:r>
              <a:rPr lang="de-DE" sz="7200" b="1" i="1" dirty="0" smtClean="0">
                <a:solidFill>
                  <a:srgbClr val="FF0000"/>
                </a:solidFill>
                <a:latin typeface="Arial" pitchFamily="34" charset="0"/>
                <a:cs typeface="Arial" pitchFamily="34" charset="0"/>
              </a:rPr>
              <a:t>X</a:t>
            </a:r>
            <a:r>
              <a:rPr lang="de-DE" sz="7200" b="1" i="1" dirty="0" smtClean="0">
                <a:latin typeface="Arial" pitchFamily="34" charset="0"/>
                <a:cs typeface="Arial" pitchFamily="34" charset="0"/>
              </a:rPr>
              <a:t>enia, </a:t>
            </a:r>
            <a:r>
              <a:rPr lang="de-DE" sz="7200" b="1" i="1" dirty="0" err="1" smtClean="0">
                <a:latin typeface="Arial" pitchFamily="34" charset="0"/>
                <a:cs typeface="Arial" pitchFamily="34" charset="0"/>
              </a:rPr>
              <a:t>Ro</a:t>
            </a:r>
            <a:r>
              <a:rPr lang="de-DE" sz="7200" b="1" i="1" dirty="0" err="1" smtClean="0">
                <a:solidFill>
                  <a:srgbClr val="FF0000"/>
                </a:solidFill>
                <a:latin typeface="Arial" pitchFamily="34" charset="0"/>
                <a:cs typeface="Arial" pitchFamily="34" charset="0"/>
              </a:rPr>
              <a:t>x</a:t>
            </a:r>
            <a:r>
              <a:rPr lang="de-DE" sz="7200" b="1" i="1" dirty="0" err="1" smtClean="0">
                <a:latin typeface="Arial" pitchFamily="34" charset="0"/>
                <a:cs typeface="Arial" pitchFamily="34" charset="0"/>
              </a:rPr>
              <a:t>alana</a:t>
            </a:r>
            <a:endParaRPr lang="ru-RU" sz="7200" b="1" i="1" dirty="0">
              <a:latin typeface="Arial" pitchFamily="34" charset="0"/>
              <a:cs typeface="Arial" pitchFamily="34" charset="0"/>
            </a:endParaRPr>
          </a:p>
        </p:txBody>
      </p:sp>
      <p:sp>
        <p:nvSpPr>
          <p:cNvPr id="3" name="Rectangle 1">
            <a:hlinkClick r:id="" action="ppaction://noaction">
              <a:snd r:embed="rId3" name="sechs, der Fuchs.wav"/>
            </a:hlinkClick>
          </p:cNvPr>
          <p:cNvSpPr>
            <a:spLocks noChangeArrowheads="1"/>
          </p:cNvSpPr>
          <p:nvPr/>
        </p:nvSpPr>
        <p:spPr bwMode="auto">
          <a:xfrm>
            <a:off x="0" y="4093779"/>
            <a:ext cx="12192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se</a:t>
            </a:r>
            <a:r>
              <a:rPr lang="de-DE" sz="7200" b="1" i="1" u="sng" dirty="0" smtClean="0">
                <a:solidFill>
                  <a:srgbClr val="FF0000"/>
                </a:solidFill>
                <a:latin typeface="Arial" pitchFamily="34" charset="0"/>
                <a:cs typeface="Arial" pitchFamily="34" charset="0"/>
              </a:rPr>
              <a:t>chs</a:t>
            </a:r>
            <a:r>
              <a:rPr lang="de-DE" sz="7200" b="1" i="1" dirty="0" smtClean="0">
                <a:latin typeface="Arial" pitchFamily="34" charset="0"/>
                <a:cs typeface="Arial" pitchFamily="34" charset="0"/>
              </a:rPr>
              <a:t>, der Fu</a:t>
            </a:r>
            <a:r>
              <a:rPr lang="de-DE" sz="7200" b="1" i="1" dirty="0" smtClean="0">
                <a:solidFill>
                  <a:srgbClr val="FF0000"/>
                </a:solidFill>
                <a:latin typeface="Arial" pitchFamily="34" charset="0"/>
                <a:cs typeface="Arial" pitchFamily="34" charset="0"/>
              </a:rPr>
              <a:t>chs, </a:t>
            </a:r>
            <a:r>
              <a:rPr lang="de-DE" sz="7200" b="1" i="1" dirty="0" smtClean="0">
                <a:latin typeface="Arial" pitchFamily="34" charset="0"/>
                <a:cs typeface="Arial" pitchFamily="34" charset="0"/>
              </a:rPr>
              <a:t>wa</a:t>
            </a:r>
            <a:r>
              <a:rPr lang="de-DE" sz="7200" b="1" i="1" dirty="0" smtClean="0">
                <a:solidFill>
                  <a:srgbClr val="FF0000"/>
                </a:solidFill>
                <a:latin typeface="Arial" pitchFamily="34" charset="0"/>
                <a:cs typeface="Arial" pitchFamily="34" charset="0"/>
              </a:rPr>
              <a:t>chs</a:t>
            </a:r>
            <a:r>
              <a:rPr lang="de-DE" sz="7200" b="1" i="1" dirty="0" smtClean="0">
                <a:latin typeface="Arial" pitchFamily="34" charset="0"/>
                <a:cs typeface="Arial" pitchFamily="34" charset="0"/>
              </a:rPr>
              <a:t>en</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axim, Rex.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sechs, der Fuc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Maxim, Rex.wav"/>
            </a:hlinkClick>
          </p:cNvPr>
          <p:cNvSpPr>
            <a:spLocks noChangeArrowheads="1"/>
          </p:cNvSpPr>
          <p:nvPr/>
        </p:nvSpPr>
        <p:spPr bwMode="auto">
          <a:xfrm>
            <a:off x="0" y="1277007"/>
            <a:ext cx="12192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Ma</a:t>
            </a:r>
            <a:r>
              <a:rPr lang="de-DE" sz="7200" b="1" i="1" u="sng" dirty="0" smtClean="0">
                <a:solidFill>
                  <a:srgbClr val="FF0000"/>
                </a:solidFill>
                <a:latin typeface="Arial" pitchFamily="34" charset="0"/>
                <a:cs typeface="Arial" pitchFamily="34" charset="0"/>
              </a:rPr>
              <a:t>x</a:t>
            </a:r>
            <a:r>
              <a:rPr lang="de-DE" sz="7200" b="1" i="1" dirty="0" smtClean="0">
                <a:latin typeface="Arial" pitchFamily="34" charset="0"/>
                <a:cs typeface="Arial" pitchFamily="34" charset="0"/>
              </a:rPr>
              <a:t>im, Rex, Oxana, Xenia, </a:t>
            </a:r>
            <a:r>
              <a:rPr lang="de-DE" sz="7200" b="1" i="1" dirty="0" err="1" smtClean="0">
                <a:latin typeface="Arial" pitchFamily="34" charset="0"/>
                <a:cs typeface="Arial" pitchFamily="34" charset="0"/>
              </a:rPr>
              <a:t>Roxalana</a:t>
            </a:r>
            <a:endParaRPr lang="ru-RU" sz="7200" b="1" i="1" dirty="0">
              <a:latin typeface="Arial" pitchFamily="34" charset="0"/>
              <a:cs typeface="Arial" pitchFamily="34" charset="0"/>
            </a:endParaRPr>
          </a:p>
        </p:txBody>
      </p:sp>
      <p:sp>
        <p:nvSpPr>
          <p:cNvPr id="3" name="Rectangle 1">
            <a:hlinkClick r:id="" action="ppaction://noaction">
              <a:snd r:embed="rId3" name="sechs, der Fuchs.wav"/>
            </a:hlinkClick>
          </p:cNvPr>
          <p:cNvSpPr>
            <a:spLocks noChangeArrowheads="1"/>
          </p:cNvSpPr>
          <p:nvPr/>
        </p:nvSpPr>
        <p:spPr bwMode="auto">
          <a:xfrm>
            <a:off x="0" y="4093779"/>
            <a:ext cx="12192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se</a:t>
            </a:r>
            <a:r>
              <a:rPr lang="de-DE" sz="7200" b="1" i="1" u="sng" dirty="0" smtClean="0">
                <a:solidFill>
                  <a:srgbClr val="FF0000"/>
                </a:solidFill>
                <a:latin typeface="Arial" pitchFamily="34" charset="0"/>
                <a:cs typeface="Arial" pitchFamily="34" charset="0"/>
              </a:rPr>
              <a:t>chs</a:t>
            </a:r>
            <a:r>
              <a:rPr lang="de-DE" sz="7200" b="1" i="1" dirty="0" smtClean="0">
                <a:latin typeface="Arial" pitchFamily="34" charset="0"/>
                <a:cs typeface="Arial" pitchFamily="34" charset="0"/>
              </a:rPr>
              <a:t>, der Fu</a:t>
            </a:r>
            <a:r>
              <a:rPr lang="de-DE" sz="7200" b="1" i="1" dirty="0" smtClean="0">
                <a:solidFill>
                  <a:srgbClr val="FF0000"/>
                </a:solidFill>
                <a:latin typeface="Arial" pitchFamily="34" charset="0"/>
                <a:cs typeface="Arial" pitchFamily="34" charset="0"/>
              </a:rPr>
              <a:t>chs, </a:t>
            </a:r>
            <a:r>
              <a:rPr lang="de-DE" sz="7200" b="1" i="1" dirty="0" smtClean="0">
                <a:latin typeface="Arial" pitchFamily="34" charset="0"/>
                <a:cs typeface="Arial" pitchFamily="34" charset="0"/>
              </a:rPr>
              <a:t>wa</a:t>
            </a:r>
            <a:r>
              <a:rPr lang="de-DE" sz="7200" b="1" i="1" dirty="0" smtClean="0">
                <a:solidFill>
                  <a:srgbClr val="FF0000"/>
                </a:solidFill>
                <a:latin typeface="Arial" pitchFamily="34" charset="0"/>
                <a:cs typeface="Arial" pitchFamily="34" charset="0"/>
              </a:rPr>
              <a:t>chs</a:t>
            </a:r>
            <a:r>
              <a:rPr lang="de-DE" sz="7200" b="1" i="1" dirty="0" smtClean="0">
                <a:latin typeface="Arial" pitchFamily="34" charset="0"/>
                <a:cs typeface="Arial" pitchFamily="34" charset="0"/>
              </a:rPr>
              <a:t>en</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axim, Rex.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sechs, der Fuc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Прямоугольник 1"/>
          <p:cNvSpPr>
            <a:spLocks noChangeArrowheads="1"/>
          </p:cNvSpPr>
          <p:nvPr/>
        </p:nvSpPr>
        <p:spPr bwMode="auto">
          <a:xfrm>
            <a:off x="0" y="1817901"/>
            <a:ext cx="12192000" cy="2554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ru-RU" altLang="ru-RU" sz="8000" b="1" i="1" dirty="0">
                <a:solidFill>
                  <a:srgbClr val="00664D"/>
                </a:solidFill>
                <a:cs typeface="Arial" panose="020B0604020202020204" pitchFamily="34" charset="0"/>
              </a:rPr>
              <a:t>Буква </a:t>
            </a:r>
            <a:r>
              <a:rPr lang="de-DE" altLang="ru-RU" sz="8000" b="1" i="1" dirty="0">
                <a:solidFill>
                  <a:srgbClr val="FF0000"/>
                </a:solidFill>
                <a:cs typeface="Arial" panose="020B0604020202020204" pitchFamily="34" charset="0"/>
              </a:rPr>
              <a:t>L</a:t>
            </a:r>
            <a:r>
              <a:rPr lang="ru-RU" altLang="ru-RU" sz="8000" b="1" i="1" dirty="0">
                <a:cs typeface="Arial" panose="020B0604020202020204" pitchFamily="34" charset="0"/>
              </a:rPr>
              <a:t> </a:t>
            </a:r>
            <a:r>
              <a:rPr lang="ru-RU" altLang="ru-RU" sz="8000" b="1" i="1" dirty="0">
                <a:solidFill>
                  <a:srgbClr val="00664D"/>
                </a:solidFill>
                <a:cs typeface="Arial" panose="020B0604020202020204" pitchFamily="34" charset="0"/>
              </a:rPr>
              <a:t>всегда читается</a:t>
            </a:r>
          </a:p>
          <a:p>
            <a:pPr algn="ctr"/>
            <a:r>
              <a:rPr lang="ru-RU" altLang="ru-RU" sz="8000" b="1" i="1" dirty="0">
                <a:solidFill>
                  <a:srgbClr val="00664D"/>
                </a:solidFill>
                <a:cs typeface="Arial" panose="020B0604020202020204" pitchFamily="34" charset="0"/>
              </a:rPr>
              <a:t>мягко как </a:t>
            </a:r>
            <a:r>
              <a:rPr lang="en-US" altLang="ru-RU" sz="8000" b="1" i="1" dirty="0">
                <a:solidFill>
                  <a:srgbClr val="0033CC"/>
                </a:solidFill>
                <a:cs typeface="Arial" panose="020B0604020202020204" pitchFamily="34" charset="0"/>
              </a:rPr>
              <a:t>[</a:t>
            </a:r>
            <a:r>
              <a:rPr lang="ru-RU" altLang="ru-RU" sz="8000" b="1" i="1" dirty="0">
                <a:solidFill>
                  <a:srgbClr val="0033CC"/>
                </a:solidFill>
                <a:cs typeface="Arial" panose="020B0604020202020204" pitchFamily="34" charset="0"/>
              </a:rPr>
              <a:t>ль</a:t>
            </a:r>
            <a:r>
              <a:rPr lang="en-US" altLang="ru-RU" sz="8000" b="1" i="1" dirty="0">
                <a:solidFill>
                  <a:srgbClr val="0033CC"/>
                </a:solidFill>
                <a:cs typeface="Arial" panose="020B0604020202020204" pitchFamily="34" charset="0"/>
              </a:rPr>
              <a:t>]</a:t>
            </a:r>
            <a:endParaRPr lang="ru-RU" altLang="ru-RU" sz="8000" i="1" dirty="0">
              <a:solidFill>
                <a:srgbClr val="0033CC"/>
              </a:solidFil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ppt_x"/>
                                          </p:val>
                                        </p:tav>
                                        <p:tav tm="100000">
                                          <p:val>
                                            <p:strVal val="#ppt_x"/>
                                          </p:val>
                                        </p:tav>
                                      </p:tavLst>
                                    </p:anim>
                                    <p:anim calcmode="lin" valueType="num">
                                      <p:cBhvr additive="base">
                                        <p:cTn id="8" dur="500" fill="hold"/>
                                        <p:tgtEl>
                                          <p:spTgt spid="59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as Plakat, der Planet.wav"/>
            </a:hlinkClick>
          </p:cNvPr>
          <p:cNvSpPr>
            <a:spLocks noChangeArrowheads="1"/>
          </p:cNvSpPr>
          <p:nvPr/>
        </p:nvSpPr>
        <p:spPr bwMode="auto">
          <a:xfrm>
            <a:off x="0" y="0"/>
            <a:ext cx="12192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das P</a:t>
            </a:r>
            <a:r>
              <a:rPr lang="de-DE" sz="7200" b="1" i="1" u="sng"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akat, der P</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anet,</a:t>
            </a:r>
          </a:p>
          <a:p>
            <a:pPr lvl="0" algn="ctr"/>
            <a:r>
              <a:rPr lang="de-DE" sz="7200" b="1" i="1" dirty="0" smtClean="0">
                <a:latin typeface="Arial" pitchFamily="34" charset="0"/>
                <a:cs typeface="Arial" pitchFamily="34" charset="0"/>
              </a:rPr>
              <a:t>die P</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ombe, f</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eißig,</a:t>
            </a:r>
          </a:p>
          <a:p>
            <a:pPr lvl="0" algn="ctr"/>
            <a:r>
              <a:rPr lang="de-DE" sz="7200" b="1" i="1" dirty="0" smtClean="0">
                <a:latin typeface="Arial" pitchFamily="34" charset="0"/>
                <a:cs typeface="Arial" pitchFamily="34" charset="0"/>
              </a:rPr>
              <a:t>e</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f p</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us e</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f, der G</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obus,</a:t>
            </a:r>
          </a:p>
          <a:p>
            <a:pPr lvl="0" algn="ctr"/>
            <a:r>
              <a:rPr lang="de-DE" sz="7200" b="1" i="1" dirty="0" smtClean="0">
                <a:latin typeface="Arial" pitchFamily="34" charset="0"/>
                <a:cs typeface="Arial" pitchFamily="34" charset="0"/>
              </a:rPr>
              <a:t>der Sch</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osser, b</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au,</a:t>
            </a:r>
          </a:p>
          <a:p>
            <a:pPr lvl="0" algn="ctr"/>
            <a:r>
              <a:rPr lang="de-DE" sz="7200" b="1" i="1" dirty="0" smtClean="0">
                <a:latin typeface="Arial" pitchFamily="34" charset="0"/>
                <a:cs typeface="Arial" pitchFamily="34" charset="0"/>
              </a:rPr>
              <a:t>eine B</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use, eine B</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ume, sch</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afen, der B</a:t>
            </a:r>
            <a:r>
              <a:rPr lang="de-DE" sz="7200" b="1" i="1"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ock</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s Plakat, der Pla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as Plakat, der Planet.wav"/>
            </a:hlinkClick>
          </p:cNvPr>
          <p:cNvSpPr>
            <a:spLocks noChangeArrowheads="1"/>
          </p:cNvSpPr>
          <p:nvPr/>
        </p:nvSpPr>
        <p:spPr bwMode="auto">
          <a:xfrm>
            <a:off x="0" y="0"/>
            <a:ext cx="12192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das P</a:t>
            </a:r>
            <a:r>
              <a:rPr lang="de-DE" sz="7200" b="1" i="1" u="sng" dirty="0" smtClean="0">
                <a:solidFill>
                  <a:srgbClr val="FF0000"/>
                </a:solidFill>
                <a:latin typeface="Arial" pitchFamily="34" charset="0"/>
                <a:cs typeface="Arial" pitchFamily="34" charset="0"/>
              </a:rPr>
              <a:t>l</a:t>
            </a:r>
            <a:r>
              <a:rPr lang="de-DE" sz="7200" b="1" i="1" dirty="0" smtClean="0">
                <a:latin typeface="Arial" pitchFamily="34" charset="0"/>
                <a:cs typeface="Arial" pitchFamily="34" charset="0"/>
              </a:rPr>
              <a:t>akat, der Planet,</a:t>
            </a:r>
          </a:p>
          <a:p>
            <a:pPr lvl="0" algn="ctr"/>
            <a:r>
              <a:rPr lang="de-DE" sz="7200" b="1" i="1" dirty="0" smtClean="0">
                <a:latin typeface="Arial" pitchFamily="34" charset="0"/>
                <a:cs typeface="Arial" pitchFamily="34" charset="0"/>
              </a:rPr>
              <a:t>die Plombe, fleißig,</a:t>
            </a:r>
          </a:p>
          <a:p>
            <a:pPr lvl="0" algn="ctr"/>
            <a:r>
              <a:rPr lang="de-DE" sz="7200" b="1" i="1" dirty="0" smtClean="0">
                <a:latin typeface="Arial" pitchFamily="34" charset="0"/>
                <a:cs typeface="Arial" pitchFamily="34" charset="0"/>
              </a:rPr>
              <a:t>elf plus elf, der Globus,</a:t>
            </a:r>
          </a:p>
          <a:p>
            <a:pPr lvl="0" algn="ctr"/>
            <a:r>
              <a:rPr lang="de-DE" sz="7200" b="1" i="1" dirty="0" smtClean="0">
                <a:latin typeface="Arial" pitchFamily="34" charset="0"/>
                <a:cs typeface="Arial" pitchFamily="34" charset="0"/>
              </a:rPr>
              <a:t>der Schlosser, blau,</a:t>
            </a:r>
          </a:p>
          <a:p>
            <a:pPr lvl="0" algn="ctr"/>
            <a:r>
              <a:rPr lang="de-DE" sz="7200" b="1" i="1" dirty="0" smtClean="0">
                <a:latin typeface="Arial" pitchFamily="34" charset="0"/>
                <a:cs typeface="Arial" pitchFamily="34" charset="0"/>
              </a:rPr>
              <a:t>eine Bluse, eine Blume, schlafen, der Block</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s Plakat, der Pla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Прямоугольник 1">
            <a:hlinkClick r:id="" action="ppaction://noaction">
              <a:snd r:embed="rId3" name="-r.wav"/>
            </a:hlinkClick>
          </p:cNvPr>
          <p:cNvSpPr>
            <a:spLocks noChangeArrowheads="1"/>
          </p:cNvSpPr>
          <p:nvPr/>
        </p:nvSpPr>
        <p:spPr bwMode="auto">
          <a:xfrm>
            <a:off x="0" y="1849432"/>
            <a:ext cx="12192000" cy="156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ru-RU" altLang="ru-RU" sz="8000" b="1" i="1" dirty="0">
                <a:solidFill>
                  <a:srgbClr val="00664D"/>
                </a:solidFill>
                <a:latin typeface="Arial" pitchFamily="34" charset="0"/>
                <a:cs typeface="Arial" pitchFamily="34" charset="0"/>
              </a:rPr>
              <a:t>Буква </a:t>
            </a:r>
            <a:r>
              <a:rPr lang="de-DE" altLang="ru-RU" sz="9600" b="1" i="1" dirty="0" smtClean="0">
                <a:solidFill>
                  <a:srgbClr val="FF0000"/>
                </a:solidFill>
                <a:latin typeface="Arial" pitchFamily="34" charset="0"/>
                <a:cs typeface="Arial" pitchFamily="34" charset="0"/>
              </a:rPr>
              <a:t>r</a:t>
            </a:r>
            <a:r>
              <a:rPr lang="ru-RU" altLang="ru-RU" sz="8000" b="1" i="1" dirty="0" smtClean="0">
                <a:latin typeface="Arial" pitchFamily="34" charset="0"/>
                <a:cs typeface="Arial" pitchFamily="34" charset="0"/>
              </a:rPr>
              <a:t> </a:t>
            </a:r>
            <a:r>
              <a:rPr lang="ru-RU" altLang="ru-RU" sz="8000" b="1" i="1" dirty="0" smtClean="0">
                <a:solidFill>
                  <a:srgbClr val="00664D"/>
                </a:solidFill>
                <a:latin typeface="Arial" pitchFamily="34" charset="0"/>
                <a:cs typeface="Arial" pitchFamily="34" charset="0"/>
              </a:rPr>
              <a:t>в</a:t>
            </a:r>
            <a:r>
              <a:rPr lang="de-DE" altLang="ru-RU" sz="8000" b="1" i="1" dirty="0" smtClean="0">
                <a:solidFill>
                  <a:srgbClr val="00664D"/>
                </a:solidFill>
                <a:latin typeface="Arial" pitchFamily="34" charset="0"/>
                <a:cs typeface="Arial" pitchFamily="34" charset="0"/>
              </a:rPr>
              <a:t> </a:t>
            </a:r>
            <a:r>
              <a:rPr lang="ru-RU" altLang="ru-RU" sz="8000" b="1" i="1" dirty="0" smtClean="0">
                <a:solidFill>
                  <a:srgbClr val="00664D"/>
                </a:solidFill>
                <a:latin typeface="Arial" pitchFamily="34" charset="0"/>
                <a:cs typeface="Arial" pitchFamily="34" charset="0"/>
              </a:rPr>
              <a:t>конце слов</a:t>
            </a:r>
            <a:endParaRPr lang="ru-RU" altLang="ru-RU" sz="8000" i="1" dirty="0">
              <a:solidFill>
                <a:srgbClr val="0033CC"/>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ppt_x"/>
                                          </p:val>
                                        </p:tav>
                                        <p:tav tm="100000">
                                          <p:val>
                                            <p:strVal val="#ppt_x"/>
                                          </p:val>
                                        </p:tav>
                                      </p:tavLst>
                                    </p:anim>
                                    <p:anim calcmode="lin" valueType="num">
                                      <p:cBhvr additive="base">
                                        <p:cTn id="8" dur="500" fill="hold"/>
                                        <p:tgtEl>
                                          <p:spTgt spid="593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Vater, das Tor.wav"/>
            </a:hlinkClick>
          </p:cNvPr>
          <p:cNvSpPr>
            <a:spLocks noChangeArrowheads="1"/>
          </p:cNvSpPr>
          <p:nvPr/>
        </p:nvSpPr>
        <p:spPr bwMode="auto">
          <a:xfrm>
            <a:off x="0" y="0"/>
            <a:ext cx="12192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4400" b="1" i="1" dirty="0" smtClean="0">
                <a:latin typeface="Arial" pitchFamily="34" charset="0"/>
                <a:cs typeface="Arial" pitchFamily="34" charset="0"/>
              </a:rPr>
              <a:t>de</a:t>
            </a:r>
            <a:r>
              <a:rPr lang="de-DE" sz="4400" b="1" i="1" u="sng"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Vate</a:t>
            </a:r>
            <a:r>
              <a:rPr lang="de-DE" sz="4400" b="1" i="1" u="sng"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das To</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wi</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das Mä</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chen,</a:t>
            </a:r>
          </a:p>
          <a:p>
            <a:pPr lvl="0" algn="ctr"/>
            <a:r>
              <a:rPr lang="de-DE" sz="4400" b="1" i="1" dirty="0" smtClean="0">
                <a:latin typeface="Arial" pitchFamily="34" charset="0"/>
                <a:cs typeface="Arial" pitchFamily="34" charset="0"/>
              </a:rPr>
              <a:t>die Ka</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ikatu</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die Natu</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Sekretä</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natü</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lich, die Tü</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er hö</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t, die Figu</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a:t>
            </a:r>
          </a:p>
          <a:p>
            <a:pPr lvl="0" algn="ctr"/>
            <a:r>
              <a:rPr lang="de-DE" sz="4400" b="1" i="1" dirty="0" smtClean="0">
                <a:latin typeface="Arial" pitchFamily="34" charset="0"/>
                <a:cs typeface="Arial" pitchFamily="34" charset="0"/>
              </a:rPr>
              <a:t>die Frisu</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fü</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das Oh</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Dokto</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a:t>
            </a:r>
          </a:p>
          <a:p>
            <a:pPr lvl="0" algn="ctr"/>
            <a:r>
              <a:rPr lang="de-DE" sz="4400" b="1" i="1" dirty="0" smtClean="0">
                <a:latin typeface="Arial" pitchFamily="34" charset="0"/>
                <a:cs typeface="Arial" pitchFamily="34" charset="0"/>
              </a:rPr>
              <a:t>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Di</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ekto</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das Tie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vie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das Mee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seh</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seh</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schwe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Leh</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das Haa</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a:t>
            </a:r>
          </a:p>
          <a:p>
            <a:pPr lvl="0" algn="ctr"/>
            <a:r>
              <a:rPr lang="de-DE" sz="4400" b="1" i="1" dirty="0" smtClean="0">
                <a:latin typeface="Arial" pitchFamily="34" charset="0"/>
                <a:cs typeface="Arial" pitchFamily="34" charset="0"/>
              </a:rPr>
              <a:t>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Offizie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noch meh</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seh</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populä</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a:t>
            </a:r>
          </a:p>
          <a:p>
            <a:pPr lvl="0" algn="ctr"/>
            <a:r>
              <a:rPr lang="de-DE" sz="4400" b="1" i="1" dirty="0" smtClean="0">
                <a:latin typeface="Arial" pitchFamily="34" charset="0"/>
                <a:cs typeface="Arial" pitchFamily="34" charset="0"/>
              </a:rPr>
              <a:t>seh</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gefäh</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lich, kla</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seh</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za</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t,</a:t>
            </a:r>
          </a:p>
          <a:p>
            <a:pPr lvl="0" algn="ctr"/>
            <a:r>
              <a:rPr lang="de-DE" sz="4400" b="1" i="1" dirty="0" smtClean="0">
                <a:latin typeface="Arial" pitchFamily="34" charset="0"/>
                <a:cs typeface="Arial" pitchFamily="34" charset="0"/>
              </a:rPr>
              <a:t>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wa</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hie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Millionä</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das Papie</a:t>
            </a:r>
            <a:r>
              <a:rPr lang="de-DE" sz="4400" b="1" i="1" dirty="0" smtClean="0">
                <a:solidFill>
                  <a:srgbClr val="FF0000"/>
                </a:solidFill>
                <a:latin typeface="Arial" pitchFamily="34" charset="0"/>
                <a:cs typeface="Arial" pitchFamily="34" charset="0"/>
              </a:rPr>
              <a:t>r</a:t>
            </a:r>
            <a:endParaRPr lang="ru-RU" sz="4400" b="1" i="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Vater, das 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ie-Worter.wav"/>
            </a:hlinkClick>
          </p:cNvPr>
          <p:cNvSpPr>
            <a:spLocks noChangeArrowheads="1"/>
          </p:cNvSpPr>
          <p:nvPr/>
        </p:nvSpPr>
        <p:spPr bwMode="auto">
          <a:xfrm>
            <a:off x="0" y="1418896"/>
            <a:ext cx="12192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7200" b="1" i="1" dirty="0" smtClean="0">
                <a:latin typeface="Arial" pitchFamily="34" charset="0"/>
                <a:cs typeface="Arial" pitchFamily="34" charset="0"/>
              </a:rPr>
              <a:t>w</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 l</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ben, h</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r, Galerie, nie, sieben </a:t>
            </a:r>
            <a:endParaRPr kumimoji="0" lang="de-DE" sz="72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ie-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Vater, das Tor.wav"/>
            </a:hlinkClick>
          </p:cNvPr>
          <p:cNvSpPr>
            <a:spLocks noChangeArrowheads="1"/>
          </p:cNvSpPr>
          <p:nvPr/>
        </p:nvSpPr>
        <p:spPr bwMode="auto">
          <a:xfrm>
            <a:off x="0" y="0"/>
            <a:ext cx="12192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4400" b="1" i="1" dirty="0" smtClean="0">
                <a:latin typeface="Arial" pitchFamily="34" charset="0"/>
                <a:cs typeface="Arial" pitchFamily="34" charset="0"/>
              </a:rPr>
              <a:t>de</a:t>
            </a:r>
            <a:r>
              <a:rPr lang="de-DE" sz="4400" b="1" i="1" u="sng"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Vate</a:t>
            </a:r>
            <a:r>
              <a:rPr lang="de-DE" sz="4400" b="1" i="1" u="sng"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das To</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wi</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das Mä</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chen,</a:t>
            </a:r>
          </a:p>
          <a:p>
            <a:pPr lvl="0" algn="ctr"/>
            <a:r>
              <a:rPr lang="de-DE" sz="4400" b="1" i="1" dirty="0" smtClean="0">
                <a:latin typeface="Arial" pitchFamily="34" charset="0"/>
                <a:cs typeface="Arial" pitchFamily="34" charset="0"/>
              </a:rPr>
              <a:t>die Karikatur, die Natur, der Sekretär, natürlich, die Tür, er hört, die Figur,</a:t>
            </a:r>
          </a:p>
          <a:p>
            <a:pPr lvl="0" algn="ctr"/>
            <a:r>
              <a:rPr lang="de-DE" sz="4400" b="1" i="1" dirty="0" smtClean="0">
                <a:latin typeface="Arial" pitchFamily="34" charset="0"/>
                <a:cs typeface="Arial" pitchFamily="34" charset="0"/>
              </a:rPr>
              <a:t>die Frisur, für, das Ohr, der Doktor,</a:t>
            </a:r>
          </a:p>
          <a:p>
            <a:pPr lvl="0" algn="ctr"/>
            <a:r>
              <a:rPr lang="de-DE" sz="4400" b="1" i="1" dirty="0" smtClean="0">
                <a:latin typeface="Arial" pitchFamily="34" charset="0"/>
                <a:cs typeface="Arial" pitchFamily="34" charset="0"/>
              </a:rPr>
              <a:t>der Direktor, das Tier, vier, das Meer, sehr, sehr schwer, der Lehrer, das Haar, </a:t>
            </a:r>
          </a:p>
          <a:p>
            <a:pPr lvl="0" algn="ctr"/>
            <a:r>
              <a:rPr lang="de-DE" sz="4400" b="1" i="1" dirty="0" smtClean="0">
                <a:latin typeface="Arial" pitchFamily="34" charset="0"/>
                <a:cs typeface="Arial" pitchFamily="34" charset="0"/>
              </a:rPr>
              <a:t>der Offizier, noch mehr, sehr populär,</a:t>
            </a:r>
          </a:p>
          <a:p>
            <a:pPr lvl="0" algn="ctr"/>
            <a:r>
              <a:rPr lang="de-DE" sz="4400" b="1" i="1" dirty="0" smtClean="0">
                <a:latin typeface="Arial" pitchFamily="34" charset="0"/>
                <a:cs typeface="Arial" pitchFamily="34" charset="0"/>
              </a:rPr>
              <a:t>sehr gefährlich, klar, sehr zart,</a:t>
            </a:r>
          </a:p>
          <a:p>
            <a:pPr lvl="0" algn="ctr"/>
            <a:r>
              <a:rPr lang="de-DE" sz="4400" b="1" i="1" dirty="0" smtClean="0">
                <a:latin typeface="Arial" pitchFamily="34" charset="0"/>
                <a:cs typeface="Arial" pitchFamily="34" charset="0"/>
              </a:rPr>
              <a:t>er war hier, der Millionär, das Papier</a:t>
            </a:r>
            <a:endParaRPr lang="ru-RU" sz="4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Vater, das 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Doktor, der Frisör.wav"/>
            </a:hlinkClick>
          </p:cNvPr>
          <p:cNvSpPr>
            <a:spLocks noChangeArrowheads="1"/>
          </p:cNvSpPr>
          <p:nvPr/>
        </p:nvSpPr>
        <p:spPr bwMode="auto">
          <a:xfrm>
            <a:off x="0" y="0"/>
            <a:ext cx="12192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4400" b="1" i="1" dirty="0" smtClean="0">
                <a:latin typeface="Arial" pitchFamily="34" charset="0"/>
                <a:cs typeface="Arial" pitchFamily="34" charset="0"/>
              </a:rPr>
              <a:t>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Dokto</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der F</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isö</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die Figu</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zählt, 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Ve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wandte, ve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sp</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echen, ze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stö</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en, he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vo</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kommt vo</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bei, 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Vo</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mittag, 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reichen, 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raten, in Erfu</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t, die Schweste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fäh</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t, 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wunde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te sich, 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Schlosse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a:t>
            </a:r>
          </a:p>
          <a:p>
            <a:pPr lvl="0" algn="ctr"/>
            <a:r>
              <a:rPr lang="de-DE" sz="4400" b="1" i="1" dirty="0" smtClean="0">
                <a:latin typeface="Arial" pitchFamily="34" charset="0"/>
                <a:cs typeface="Arial" pitchFamily="34" charset="0"/>
              </a:rPr>
              <a:t>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Kalende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das Ufe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Schüle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die Ope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das Zimme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Zucke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imme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zaube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n, stolpe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n, feie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n, silbe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n, ände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n, zitte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n,</a:t>
            </a:r>
          </a:p>
          <a:p>
            <a:pPr lvl="0" algn="ctr"/>
            <a:r>
              <a:rPr lang="de-DE" sz="4400" b="1" i="1" dirty="0" smtClean="0">
                <a:latin typeface="Arial" pitchFamily="34" charset="0"/>
                <a:cs typeface="Arial" pitchFamily="34" charset="0"/>
              </a:rPr>
              <a:t>im Mä</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z, im Pa</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k, 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Baue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wi</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klich</a:t>
            </a:r>
            <a:endParaRPr lang="ru-RU" sz="4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Doktor, der Frisö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Doktor, der Frisör.wav"/>
            </a:hlinkClick>
          </p:cNvPr>
          <p:cNvSpPr>
            <a:spLocks noChangeArrowheads="1"/>
          </p:cNvSpPr>
          <p:nvPr/>
        </p:nvSpPr>
        <p:spPr bwMode="auto">
          <a:xfrm>
            <a:off x="0" y="0"/>
            <a:ext cx="12192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4400" b="1" i="1" dirty="0" smtClean="0">
                <a:latin typeface="Arial" pitchFamily="34" charset="0"/>
                <a:cs typeface="Arial" pitchFamily="34" charset="0"/>
              </a:rPr>
              <a:t>de</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Dokto</a:t>
            </a:r>
            <a:r>
              <a:rPr lang="de-DE" sz="4400" b="1" i="1" dirty="0" smtClean="0">
                <a:solidFill>
                  <a:srgbClr val="FF0000"/>
                </a:solidFill>
                <a:latin typeface="Arial" pitchFamily="34" charset="0"/>
                <a:cs typeface="Arial" pitchFamily="34" charset="0"/>
              </a:rPr>
              <a:t>r</a:t>
            </a:r>
            <a:r>
              <a:rPr lang="de-DE" sz="4400" b="1" i="1" dirty="0" smtClean="0">
                <a:latin typeface="Arial" pitchFamily="34" charset="0"/>
                <a:cs typeface="Arial" pitchFamily="34" charset="0"/>
              </a:rPr>
              <a:t>, der Frisör, die Figur, er erzählt, der Verwandte, versprechen, zerstören, hervor, er kommt vorbei, der Vormittag, erreichen, erraten, in Erfurt, die Schwester, er fährt, er wunderte sich, der Schlosser,</a:t>
            </a:r>
          </a:p>
          <a:p>
            <a:pPr lvl="0" algn="ctr"/>
            <a:r>
              <a:rPr lang="de-DE" sz="4400" b="1" i="1" dirty="0" smtClean="0">
                <a:latin typeface="Arial" pitchFamily="34" charset="0"/>
                <a:cs typeface="Arial" pitchFamily="34" charset="0"/>
              </a:rPr>
              <a:t>der Kalender, das Ufer, der Schüler, die Oper, das Zimmer, der Zucker, immer, zaubern, stolpern, feiern, silbern, ändern, zittern,</a:t>
            </a:r>
          </a:p>
          <a:p>
            <a:pPr lvl="0" algn="ctr"/>
            <a:r>
              <a:rPr lang="de-DE" sz="4400" b="1" i="1" dirty="0" smtClean="0">
                <a:latin typeface="Arial" pitchFamily="34" charset="0"/>
                <a:cs typeface="Arial" pitchFamily="34" charset="0"/>
              </a:rPr>
              <a:t>im März, im Park, der Bauer, wirklich</a:t>
            </a:r>
            <a:endParaRPr lang="ru-RU" sz="4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Doktor, der Frisö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Er war gestern.wav"/>
            </a:hlinkClick>
          </p:cNvPr>
          <p:cNvSpPr>
            <a:spLocks noChangeArrowheads="1"/>
          </p:cNvSpPr>
          <p:nvPr/>
        </p:nvSpPr>
        <p:spPr bwMode="auto">
          <a:xfrm>
            <a:off x="0" y="0"/>
            <a:ext cx="12192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400" b="1" i="1" dirty="0" smtClean="0">
                <a:latin typeface="Arial" pitchFamily="34" charset="0"/>
                <a:cs typeface="Arial" pitchFamily="34" charset="0"/>
              </a:rPr>
              <a:t>E</a:t>
            </a:r>
            <a:r>
              <a:rPr lang="de-DE" sz="5400" b="1" i="1" u="sng"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wa</a:t>
            </a:r>
            <a:r>
              <a:rPr lang="de-DE" sz="5400" b="1" i="1" u="sng"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geste</a:t>
            </a:r>
            <a:r>
              <a:rPr lang="de-DE" sz="5400" b="1" i="1" u="sng"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n in de</a:t>
            </a:r>
            <a:r>
              <a:rPr lang="de-DE" sz="5400" b="1" i="1" u="sng"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Ope</a:t>
            </a:r>
            <a:r>
              <a:rPr lang="de-DE" sz="5400" b="1" i="1" u="sng"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fuh</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mit de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Straßenbahn zu seine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G</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oßmutte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wa</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zue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st in de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Klinik, und dann in de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Bibliothek.</a:t>
            </a:r>
          </a:p>
          <a:p>
            <a:pPr lvl="0" algn="ctr"/>
            <a:r>
              <a:rPr lang="de-DE" sz="5400" b="1" i="1" dirty="0" smtClean="0">
                <a:latin typeface="Arial" pitchFamily="34" charset="0"/>
                <a:cs typeface="Arial" pitchFamily="34" charset="0"/>
              </a:rPr>
              <a:t>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studie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t im vie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ten Semester Landwi</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tschaft. 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fäh</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t übe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mo</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gen zu seine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Leh</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in.</a:t>
            </a:r>
            <a:endParaRPr lang="ru-RU" sz="5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Er war gester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Er war gestern.wav"/>
            </a:hlinkClick>
          </p:cNvPr>
          <p:cNvSpPr>
            <a:spLocks noChangeArrowheads="1"/>
          </p:cNvSpPr>
          <p:nvPr/>
        </p:nvSpPr>
        <p:spPr bwMode="auto">
          <a:xfrm>
            <a:off x="0" y="0"/>
            <a:ext cx="12192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400" b="1" i="1" dirty="0" smtClean="0">
                <a:latin typeface="Arial" pitchFamily="34" charset="0"/>
                <a:cs typeface="Arial" pitchFamily="34" charset="0"/>
              </a:rPr>
              <a:t>E</a:t>
            </a:r>
            <a:r>
              <a:rPr lang="de-DE" sz="5400" b="1" i="1" u="sng"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wa</a:t>
            </a:r>
            <a:r>
              <a:rPr lang="de-DE" sz="5400" b="1" i="1" u="sng"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geste</a:t>
            </a:r>
            <a:r>
              <a:rPr lang="de-DE" sz="5400" b="1" i="1" u="sng"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n in de</a:t>
            </a:r>
            <a:r>
              <a:rPr lang="de-DE" sz="5400" b="1" i="1" u="sng"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Ope</a:t>
            </a:r>
            <a:r>
              <a:rPr lang="de-DE" sz="5400" b="1" i="1" u="sng"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Er fuhr mit der Straßenbahn zu seiner Großmutter. Er war zuerst in der Klinik, und dann in der Bibliothek.</a:t>
            </a:r>
          </a:p>
          <a:p>
            <a:pPr lvl="0" algn="ctr"/>
            <a:r>
              <a:rPr lang="de-DE" sz="5400" b="1" i="1" dirty="0" smtClean="0">
                <a:latin typeface="Arial" pitchFamily="34" charset="0"/>
                <a:cs typeface="Arial" pitchFamily="34" charset="0"/>
              </a:rPr>
              <a:t>Er studiert im vierten Semester Landwirtschaft. Er fährt übermorgen zu seiner Lehrerin.</a:t>
            </a:r>
            <a:endParaRPr lang="ru-RU" sz="5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Er war gester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Herr Müller.wav"/>
            </a:hlinkClick>
          </p:cNvPr>
          <p:cNvSpPr>
            <a:spLocks noChangeArrowheads="1"/>
          </p:cNvSpPr>
          <p:nvPr/>
        </p:nvSpPr>
        <p:spPr bwMode="auto">
          <a:xfrm>
            <a:off x="0" y="0"/>
            <a:ext cx="12192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400" b="1" i="1" dirty="0" smtClean="0">
                <a:latin typeface="Arial" pitchFamily="34" charset="0"/>
                <a:cs typeface="Arial" pitchFamily="34" charset="0"/>
              </a:rPr>
              <a:t>He</a:t>
            </a:r>
            <a:r>
              <a:rPr lang="de-DE" sz="5400" b="1" i="1" dirty="0" smtClean="0">
                <a:solidFill>
                  <a:srgbClr val="FF0000"/>
                </a:solidFill>
                <a:latin typeface="Arial" pitchFamily="34" charset="0"/>
                <a:cs typeface="Arial" pitchFamily="34" charset="0"/>
              </a:rPr>
              <a:t>rr</a:t>
            </a:r>
            <a:r>
              <a:rPr lang="de-DE" sz="5400" b="1" i="1" dirty="0" smtClean="0">
                <a:latin typeface="Arial" pitchFamily="34" charset="0"/>
                <a:cs typeface="Arial" pitchFamily="34" charset="0"/>
              </a:rPr>
              <a:t> Mülle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hö</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t ge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n Volksliede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a:t>
            </a:r>
          </a:p>
          <a:p>
            <a:pPr lvl="0" algn="ctr"/>
            <a:r>
              <a:rPr lang="de-DE" sz="5400" b="1" i="1" dirty="0" smtClean="0">
                <a:latin typeface="Arial" pitchFamily="34" charset="0"/>
                <a:cs typeface="Arial" pitchFamily="34" charset="0"/>
              </a:rPr>
              <a:t>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fäh</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t zu</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A</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beit imme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mit dem Fah</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rad. Das Buch gehö</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t seine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F</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au. Das ist de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B</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ude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meines Vate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s. 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sp</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ingt imme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höhe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und höhe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wi</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d imme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klüge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und klüge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wa</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tet vo</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der Tu</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nhalle.</a:t>
            </a:r>
            <a:endParaRPr lang="ru-RU" sz="5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err Mül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Herr Müller.wav"/>
            </a:hlinkClick>
          </p:cNvPr>
          <p:cNvSpPr>
            <a:spLocks noChangeArrowheads="1"/>
          </p:cNvSpPr>
          <p:nvPr/>
        </p:nvSpPr>
        <p:spPr bwMode="auto">
          <a:xfrm>
            <a:off x="0" y="0"/>
            <a:ext cx="12192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400" b="1" i="1" dirty="0" smtClean="0">
                <a:latin typeface="Arial" pitchFamily="34" charset="0"/>
                <a:cs typeface="Arial" pitchFamily="34" charset="0"/>
              </a:rPr>
              <a:t>He</a:t>
            </a:r>
            <a:r>
              <a:rPr lang="de-DE" sz="5400" b="1" i="1" dirty="0" smtClean="0">
                <a:solidFill>
                  <a:srgbClr val="FF0000"/>
                </a:solidFill>
                <a:latin typeface="Arial" pitchFamily="34" charset="0"/>
                <a:cs typeface="Arial" pitchFamily="34" charset="0"/>
              </a:rPr>
              <a:t>rr</a:t>
            </a:r>
            <a:r>
              <a:rPr lang="de-DE" sz="5400" b="1" i="1" dirty="0" smtClean="0">
                <a:latin typeface="Arial" pitchFamily="34" charset="0"/>
                <a:cs typeface="Arial" pitchFamily="34" charset="0"/>
              </a:rPr>
              <a:t> Mülle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 hö</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t ge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n Volksliede</a:t>
            </a:r>
            <a:r>
              <a:rPr lang="de-DE" sz="5400" b="1" i="1" dirty="0" smtClean="0">
                <a:solidFill>
                  <a:srgbClr val="FF0000"/>
                </a:solidFill>
                <a:latin typeface="Arial" pitchFamily="34" charset="0"/>
                <a:cs typeface="Arial" pitchFamily="34" charset="0"/>
              </a:rPr>
              <a:t>r</a:t>
            </a:r>
            <a:r>
              <a:rPr lang="de-DE" sz="5400" b="1" i="1" dirty="0" smtClean="0">
                <a:latin typeface="Arial" pitchFamily="34" charset="0"/>
                <a:cs typeface="Arial" pitchFamily="34" charset="0"/>
              </a:rPr>
              <a:t>.</a:t>
            </a:r>
          </a:p>
          <a:p>
            <a:pPr lvl="0" algn="ctr"/>
            <a:r>
              <a:rPr lang="de-DE" sz="5400" b="1" i="1" dirty="0" smtClean="0">
                <a:latin typeface="Arial" pitchFamily="34" charset="0"/>
                <a:cs typeface="Arial" pitchFamily="34" charset="0"/>
              </a:rPr>
              <a:t>Er fährt zur Arbeit immer mit dem Fahrrad. Das Buch gehört seiner Frau. Das ist der Bruder meines Vaters. Er springt immer höher und höher. Er wird immer klüger und klüger. Er wartet vor der Turnhalle.</a:t>
            </a:r>
            <a:endParaRPr lang="ru-RU" sz="5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err Mül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
            <a:hlinkClick r:id="" action="ppaction://noaction">
              <a:snd r:embed="rId4" name="ng-ng-ng.wav"/>
            </a:hlinkClick>
          </p:cNvPr>
          <p:cNvSpPr>
            <a:spLocks noChangeArrowheads="1"/>
          </p:cNvSpPr>
          <p:nvPr/>
        </p:nvSpPr>
        <p:spPr bwMode="auto">
          <a:xfrm>
            <a:off x="0" y="0"/>
            <a:ext cx="12192000" cy="3170099"/>
          </a:xfrm>
          <a:prstGeom prst="rect">
            <a:avLst/>
          </a:prstGeom>
          <a:noFill/>
          <a:ln w="9525">
            <a:noFill/>
            <a:miter lim="800000"/>
            <a:headEnd/>
            <a:tailEnd/>
          </a:ln>
        </p:spPr>
        <p:txBody>
          <a:bodyPr wrap="square" anchor="ctr">
            <a:spAutoFit/>
          </a:bodyPr>
          <a:lstStyle/>
          <a:p>
            <a:pPr algn="ctr" eaLnBrk="0" hangingPunct="0">
              <a:defRPr/>
            </a:pPr>
            <a:r>
              <a:rPr lang="en-US" sz="20000" b="1" i="1" dirty="0" err="1" smtClean="0">
                <a:solidFill>
                  <a:srgbClr val="FF0000"/>
                </a:solidFill>
                <a:effectLst>
                  <a:outerShdw blurRad="38100" dist="38100" dir="2700000" algn="tl">
                    <a:srgbClr val="000000">
                      <a:alpha val="43137"/>
                    </a:srgbClr>
                  </a:outerShdw>
                </a:effectLst>
              </a:rPr>
              <a:t>ng</a:t>
            </a:r>
            <a:endParaRPr lang="en-US" sz="20000" b="1" dirty="0">
              <a:solidFill>
                <a:srgbClr val="CC00FF"/>
              </a:solidFill>
            </a:endParaRPr>
          </a:p>
        </p:txBody>
      </p:sp>
      <p:sp>
        <p:nvSpPr>
          <p:cNvPr id="27" name="Rectangle 1">
            <a:hlinkClick r:id="" action="ppaction://noaction">
              <a:snd r:embed="rId3" name="ng.wav"/>
            </a:hlinkClick>
          </p:cNvPr>
          <p:cNvSpPr>
            <a:spLocks noChangeArrowheads="1"/>
          </p:cNvSpPr>
          <p:nvPr/>
        </p:nvSpPr>
        <p:spPr bwMode="auto">
          <a:xfrm>
            <a:off x="0" y="2571750"/>
            <a:ext cx="12192000" cy="4047262"/>
          </a:xfrm>
          <a:prstGeom prst="rect">
            <a:avLst/>
          </a:prstGeom>
          <a:noFill/>
          <a:ln w="9525">
            <a:noFill/>
            <a:miter lim="800000"/>
            <a:headEnd/>
            <a:tailEnd/>
          </a:ln>
        </p:spPr>
        <p:txBody>
          <a:bodyPr lIns="342792" bIns="0" anchor="ctr">
            <a:spAutoFit/>
          </a:bodyPr>
          <a:lstStyle/>
          <a:p>
            <a:pPr algn="ctr" eaLnBrk="0" hangingPunct="0">
              <a:defRPr/>
            </a:pPr>
            <a:r>
              <a:rPr lang="ru-RU" sz="6000" b="1" i="1" dirty="0">
                <a:solidFill>
                  <a:srgbClr val="002060"/>
                </a:solidFill>
              </a:rPr>
              <a:t>(Чтобы получилось </a:t>
            </a:r>
            <a:r>
              <a:rPr lang="en-US" sz="8000" b="1" dirty="0" smtClean="0">
                <a:solidFill>
                  <a:srgbClr val="FF0000"/>
                </a:solidFill>
                <a:effectLst>
                  <a:outerShdw blurRad="38100" dist="38100" dir="2700000" algn="tl">
                    <a:srgbClr val="000000">
                      <a:alpha val="43137"/>
                    </a:srgbClr>
                  </a:outerShdw>
                </a:effectLst>
              </a:rPr>
              <a:t>[</a:t>
            </a:r>
            <a:r>
              <a:rPr lang="en-US" sz="8000" b="1" dirty="0" smtClean="0">
                <a:solidFill>
                  <a:srgbClr val="FF0000"/>
                </a:solidFill>
                <a:effectLst>
                  <a:outerShdw blurRad="38100" dist="38100" dir="2700000" algn="tl">
                    <a:srgbClr val="000000">
                      <a:alpha val="43137"/>
                    </a:srgbClr>
                  </a:outerShdw>
                </a:effectLst>
                <a:latin typeface="Arial Unicode MS"/>
                <a:ea typeface="Arial Unicode MS"/>
                <a:cs typeface="Arial Unicode MS"/>
              </a:rPr>
              <a:t>ŋ</a:t>
            </a:r>
            <a:r>
              <a:rPr lang="en-US" sz="8000" b="1" dirty="0" smtClean="0">
                <a:solidFill>
                  <a:srgbClr val="FF0000"/>
                </a:solidFill>
                <a:effectLst>
                  <a:outerShdw blurRad="38100" dist="38100" dir="2700000" algn="tl">
                    <a:srgbClr val="000000">
                      <a:alpha val="43137"/>
                    </a:srgbClr>
                  </a:outerShdw>
                </a:effectLst>
              </a:rPr>
              <a:t>]</a:t>
            </a:r>
            <a:r>
              <a:rPr lang="ru-RU" sz="6000" b="1" i="1" dirty="0" smtClean="0">
                <a:solidFill>
                  <a:srgbClr val="002060"/>
                </a:solidFill>
              </a:rPr>
              <a:t>,</a:t>
            </a:r>
            <a:endParaRPr lang="en-US" sz="6000" b="1" i="1" dirty="0">
              <a:solidFill>
                <a:srgbClr val="002060"/>
              </a:solidFill>
            </a:endParaRPr>
          </a:p>
          <a:p>
            <a:pPr algn="ctr" eaLnBrk="0" hangingPunct="0">
              <a:defRPr/>
            </a:pPr>
            <a:r>
              <a:rPr lang="ru-RU" sz="6000" b="1" i="1" dirty="0">
                <a:solidFill>
                  <a:srgbClr val="002060"/>
                </a:solidFill>
              </a:rPr>
              <a:t>надо произнести </a:t>
            </a:r>
            <a:r>
              <a:rPr lang="en-US" sz="6000" b="1" i="1" dirty="0">
                <a:solidFill>
                  <a:srgbClr val="FF0000"/>
                </a:solidFill>
                <a:effectLst>
                  <a:outerShdw blurRad="38100" dist="38100" dir="2700000" algn="tl">
                    <a:srgbClr val="000000">
                      <a:alpha val="43137"/>
                    </a:srgbClr>
                  </a:outerShdw>
                </a:effectLst>
              </a:rPr>
              <a:t>n</a:t>
            </a:r>
            <a:r>
              <a:rPr lang="ru-RU" sz="6000" b="1" i="1" dirty="0">
                <a:solidFill>
                  <a:srgbClr val="002060"/>
                </a:solidFill>
              </a:rPr>
              <a:t> в нос</a:t>
            </a:r>
          </a:p>
          <a:p>
            <a:pPr algn="ctr" eaLnBrk="0" hangingPunct="0">
              <a:defRPr/>
            </a:pPr>
            <a:r>
              <a:rPr lang="ru-RU" sz="6000" b="1" i="1" dirty="0">
                <a:solidFill>
                  <a:srgbClr val="002060"/>
                </a:solidFill>
              </a:rPr>
              <a:t>с широко открытым ртом</a:t>
            </a:r>
          </a:p>
          <a:p>
            <a:pPr algn="ctr" eaLnBrk="0" hangingPunct="0">
              <a:defRPr/>
            </a:pPr>
            <a:r>
              <a:rPr lang="ru-RU" sz="6000" b="1" i="1" dirty="0">
                <a:solidFill>
                  <a:srgbClr val="002060"/>
                </a:solidFill>
              </a:rPr>
              <a:t>и без буквы </a:t>
            </a:r>
            <a:r>
              <a:rPr lang="en-US" sz="6000" b="1" i="1" dirty="0">
                <a:solidFill>
                  <a:srgbClr val="FF0000"/>
                </a:solidFill>
                <a:effectLst>
                  <a:outerShdw blurRad="38100" dist="38100" dir="2700000" algn="tl">
                    <a:srgbClr val="000000">
                      <a:alpha val="43137"/>
                    </a:srgbClr>
                  </a:outerShdw>
                </a:effectLst>
              </a:rPr>
              <a:t>g</a:t>
            </a:r>
            <a:r>
              <a:rPr lang="ru-RU" sz="6000" b="1" i="1" dirty="0">
                <a:solidFill>
                  <a:srgbClr val="002060"/>
                </a:solidFill>
              </a:rPr>
              <a:t>)</a:t>
            </a:r>
            <a:endParaRPr lang="ru-RU" sz="6000" dirty="0">
              <a:solidFill>
                <a:srgbClr val="002060"/>
              </a:solidFill>
              <a:effectLst>
                <a:outerShdw blurRad="38100" dist="38100" dir="2700000" algn="tl">
                  <a:srgbClr val="000000">
                    <a:alpha val="43137"/>
                  </a:srgbClr>
                </a:outerShdw>
              </a:effectLs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Junge, singen.wav"/>
            </a:hlinkClick>
          </p:cNvPr>
          <p:cNvSpPr>
            <a:spLocks noChangeArrowheads="1"/>
          </p:cNvSpPr>
          <p:nvPr/>
        </p:nvSpPr>
        <p:spPr bwMode="auto">
          <a:xfrm>
            <a:off x="0" y="0"/>
            <a:ext cx="12192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000" b="1" i="1" dirty="0" smtClean="0">
                <a:latin typeface="Arial" pitchFamily="34" charset="0"/>
                <a:cs typeface="Arial" pitchFamily="34" charset="0"/>
              </a:rPr>
              <a:t>der Ju</a:t>
            </a:r>
            <a:r>
              <a:rPr lang="de-DE" sz="6000" b="1" i="1" u="sng"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e, si</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en, ju</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 spri</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en, hä</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en, die Wohnu</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 I</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e, A</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ina, die Zeitu</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a:t>
            </a:r>
          </a:p>
          <a:p>
            <a:pPr lvl="0" algn="ctr"/>
            <a:r>
              <a:rPr lang="de-DE" sz="6000" b="1" i="1" dirty="0" smtClean="0">
                <a:latin typeface="Arial" pitchFamily="34" charset="0"/>
                <a:cs typeface="Arial" pitchFamily="34" charset="0"/>
              </a:rPr>
              <a:t>die Übu</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 bri</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en, der R</a:t>
            </a:r>
            <a:r>
              <a:rPr lang="de-DE" sz="6000" b="1" i="1" dirty="0" smtClean="0">
                <a:solidFill>
                  <a:srgbClr val="FF0000"/>
                </a:solidFill>
                <a:latin typeface="Arial" pitchFamily="34" charset="0"/>
                <a:cs typeface="Arial" pitchFamily="34" charset="0"/>
              </a:rPr>
              <a:t>ing</a:t>
            </a:r>
            <a:r>
              <a:rPr lang="de-DE" sz="6000" b="1" i="1" dirty="0" smtClean="0">
                <a:latin typeface="Arial" pitchFamily="34" charset="0"/>
                <a:cs typeface="Arial" pitchFamily="34" charset="0"/>
              </a:rPr>
              <a:t>,</a:t>
            </a:r>
          </a:p>
          <a:p>
            <a:pPr lvl="0" algn="ctr"/>
            <a:r>
              <a:rPr lang="de-DE" sz="6000" b="1" i="1" dirty="0" smtClean="0">
                <a:latin typeface="Arial" pitchFamily="34" charset="0"/>
                <a:cs typeface="Arial" pitchFamily="34" charset="0"/>
              </a:rPr>
              <a:t>er si</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t, die A</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st, fa</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en, gehen – gi</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 – gega</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en,</a:t>
            </a:r>
          </a:p>
          <a:p>
            <a:pPr lvl="0" algn="ctr"/>
            <a:r>
              <a:rPr lang="de-DE" sz="6000" b="1" i="1" dirty="0" smtClean="0">
                <a:latin typeface="Arial" pitchFamily="34" charset="0"/>
                <a:cs typeface="Arial" pitchFamily="34" charset="0"/>
              </a:rPr>
              <a:t>der Fi</a:t>
            </a:r>
            <a:r>
              <a:rPr lang="de-DE" sz="6000" b="1" i="1"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er</a:t>
            </a:r>
            <a:endParaRPr lang="ru-RU" sz="6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Junge, sing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Junge, singen.wav"/>
            </a:hlinkClick>
          </p:cNvPr>
          <p:cNvSpPr>
            <a:spLocks noChangeArrowheads="1"/>
          </p:cNvSpPr>
          <p:nvPr/>
        </p:nvSpPr>
        <p:spPr bwMode="auto">
          <a:xfrm>
            <a:off x="0" y="0"/>
            <a:ext cx="12192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000" b="1" i="1" dirty="0" smtClean="0">
                <a:latin typeface="Arial" pitchFamily="34" charset="0"/>
                <a:cs typeface="Arial" pitchFamily="34" charset="0"/>
              </a:rPr>
              <a:t>der Ju</a:t>
            </a:r>
            <a:r>
              <a:rPr lang="de-DE" sz="6000" b="1" i="1" u="sng" dirty="0" smtClean="0">
                <a:solidFill>
                  <a:srgbClr val="FF0000"/>
                </a:solidFill>
                <a:latin typeface="Arial" pitchFamily="34" charset="0"/>
                <a:cs typeface="Arial" pitchFamily="34" charset="0"/>
              </a:rPr>
              <a:t>ng</a:t>
            </a:r>
            <a:r>
              <a:rPr lang="de-DE" sz="6000" b="1" i="1" dirty="0" smtClean="0">
                <a:latin typeface="Arial" pitchFamily="34" charset="0"/>
                <a:cs typeface="Arial" pitchFamily="34" charset="0"/>
              </a:rPr>
              <a:t>e, singen, jung, springen, hängen, die Wohnung, Inge, Angina, die Zeitung,</a:t>
            </a:r>
          </a:p>
          <a:p>
            <a:pPr lvl="0" algn="ctr"/>
            <a:r>
              <a:rPr lang="de-DE" sz="6000" b="1" i="1" dirty="0" smtClean="0">
                <a:latin typeface="Arial" pitchFamily="34" charset="0"/>
                <a:cs typeface="Arial" pitchFamily="34" charset="0"/>
              </a:rPr>
              <a:t>die Übung, bringen, der Ring,</a:t>
            </a:r>
          </a:p>
          <a:p>
            <a:pPr lvl="0" algn="ctr"/>
            <a:r>
              <a:rPr lang="de-DE" sz="6000" b="1" i="1" dirty="0" smtClean="0">
                <a:latin typeface="Arial" pitchFamily="34" charset="0"/>
                <a:cs typeface="Arial" pitchFamily="34" charset="0"/>
              </a:rPr>
              <a:t>er singt, die Angst, fangen, gehen – ging – gegangen,</a:t>
            </a:r>
          </a:p>
          <a:p>
            <a:pPr lvl="0" algn="ctr"/>
            <a:r>
              <a:rPr lang="de-DE" sz="6000" b="1" i="1" dirty="0" smtClean="0">
                <a:latin typeface="Arial" pitchFamily="34" charset="0"/>
                <a:cs typeface="Arial" pitchFamily="34" charset="0"/>
              </a:rPr>
              <a:t>der Finger</a:t>
            </a:r>
            <a:endParaRPr lang="ru-RU" sz="6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Junge, sing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ie, wie.wav"/>
            </a:hlinkClick>
          </p:cNvPr>
          <p:cNvSpPr>
            <a:spLocks noChangeArrowheads="1"/>
          </p:cNvSpPr>
          <p:nvPr/>
        </p:nvSpPr>
        <p:spPr bwMode="auto">
          <a:xfrm>
            <a:off x="0" y="1418896"/>
            <a:ext cx="1219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7200" b="1" i="1" dirty="0" smtClean="0">
                <a:latin typeface="Arial" pitchFamily="34" charset="0"/>
                <a:cs typeface="Arial" pitchFamily="34" charset="0"/>
              </a:rPr>
              <a:t>d</a:t>
            </a:r>
            <a:r>
              <a:rPr lang="de-DE" sz="7200" b="1" i="1" u="sng"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 w</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 h</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r, die L</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der, w</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der, l</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ben, der Br</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f, t</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f, der D</a:t>
            </a:r>
            <a:r>
              <a:rPr lang="de-DE" sz="7200" b="1" i="1"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nstag</a:t>
            </a:r>
            <a:endParaRPr kumimoji="0" lang="de-DE" sz="72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ie, wi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
            <a:hlinkClick r:id="" action="ppaction://noaction">
              <a:snd r:embed="rId3" name="udvoennye soglasnye.wav"/>
            </a:hlinkClick>
          </p:cNvPr>
          <p:cNvSpPr>
            <a:spLocks noChangeArrowheads="1"/>
          </p:cNvSpPr>
          <p:nvPr/>
        </p:nvSpPr>
        <p:spPr bwMode="auto">
          <a:xfrm>
            <a:off x="0" y="2301765"/>
            <a:ext cx="12192000" cy="1446550"/>
          </a:xfrm>
          <a:prstGeom prst="rect">
            <a:avLst/>
          </a:prstGeom>
          <a:noFill/>
          <a:ln w="9525">
            <a:noFill/>
            <a:miter lim="800000"/>
            <a:headEnd/>
            <a:tailEnd/>
          </a:ln>
        </p:spPr>
        <p:txBody>
          <a:bodyPr wrap="square" anchor="ctr">
            <a:spAutoFit/>
          </a:bodyPr>
          <a:lstStyle/>
          <a:p>
            <a:pPr algn="ctr" eaLnBrk="0" hangingPunct="0">
              <a:defRPr/>
            </a:pPr>
            <a:r>
              <a:rPr lang="ru-RU" sz="88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Двойные согласные</a:t>
            </a:r>
            <a:endParaRPr lang="en-US" sz="8800" b="1" dirty="0">
              <a:solidFill>
                <a:srgbClr val="CC00FF"/>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dvoennye soglasny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udv-sogl-Worter.wav"/>
            </a:hlinkClick>
          </p:cNvPr>
          <p:cNvSpPr>
            <a:spLocks noChangeArrowheads="1"/>
          </p:cNvSpPr>
          <p:nvPr/>
        </p:nvSpPr>
        <p:spPr bwMode="auto">
          <a:xfrm>
            <a:off x="0" y="1371600"/>
            <a:ext cx="1219200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600" b="1" i="1" dirty="0" smtClean="0">
                <a:latin typeface="Arial" pitchFamily="34" charset="0"/>
                <a:cs typeface="Arial" pitchFamily="34" charset="0"/>
              </a:rPr>
              <a:t>bi</a:t>
            </a:r>
            <a:r>
              <a:rPr lang="de-DE" sz="6600" b="1" i="1" dirty="0" smtClean="0">
                <a:solidFill>
                  <a:srgbClr val="FF0000"/>
                </a:solidFill>
                <a:latin typeface="Arial" pitchFamily="34" charset="0"/>
                <a:cs typeface="Arial" pitchFamily="34" charset="0"/>
              </a:rPr>
              <a:t>tt</a:t>
            </a:r>
            <a:r>
              <a:rPr lang="de-DE" sz="6600" b="1" i="1" dirty="0" smtClean="0">
                <a:latin typeface="Arial" pitchFamily="34" charset="0"/>
                <a:cs typeface="Arial" pitchFamily="34" charset="0"/>
              </a:rPr>
              <a:t>e, A</a:t>
            </a:r>
            <a:r>
              <a:rPr lang="de-DE" sz="6600" b="1" i="1" dirty="0" smtClean="0">
                <a:solidFill>
                  <a:srgbClr val="FF0000"/>
                </a:solidFill>
                <a:latin typeface="Arial" pitchFamily="34" charset="0"/>
                <a:cs typeface="Arial" pitchFamily="34" charset="0"/>
              </a:rPr>
              <a:t>nn</a:t>
            </a:r>
            <a:r>
              <a:rPr lang="de-DE" sz="6600" b="1" i="1" dirty="0" smtClean="0">
                <a:latin typeface="Arial" pitchFamily="34" charset="0"/>
                <a:cs typeface="Arial" pitchFamily="34" charset="0"/>
              </a:rPr>
              <a:t>a, ko</a:t>
            </a:r>
            <a:r>
              <a:rPr lang="de-DE" sz="6600" b="1" i="1" dirty="0" smtClean="0">
                <a:solidFill>
                  <a:srgbClr val="FF0000"/>
                </a:solidFill>
                <a:latin typeface="Arial" pitchFamily="34" charset="0"/>
                <a:cs typeface="Arial" pitchFamily="34" charset="0"/>
              </a:rPr>
              <a:t>mm</a:t>
            </a:r>
            <a:r>
              <a:rPr lang="de-DE" sz="6600" b="1" i="1" dirty="0" smtClean="0">
                <a:latin typeface="Arial" pitchFamily="34" charset="0"/>
                <a:cs typeface="Arial" pitchFamily="34" charset="0"/>
              </a:rPr>
              <a:t>en, e</a:t>
            </a:r>
            <a:r>
              <a:rPr lang="de-DE" sz="6600" b="1" i="1" dirty="0" smtClean="0">
                <a:solidFill>
                  <a:srgbClr val="FF0000"/>
                </a:solidFill>
                <a:latin typeface="Arial" pitchFamily="34" charset="0"/>
                <a:cs typeface="Arial" pitchFamily="34" charset="0"/>
              </a:rPr>
              <a:t>ss</a:t>
            </a:r>
            <a:r>
              <a:rPr lang="de-DE" sz="6600" b="1" i="1" dirty="0" smtClean="0">
                <a:latin typeface="Arial" pitchFamily="34" charset="0"/>
                <a:cs typeface="Arial" pitchFamily="34" charset="0"/>
              </a:rPr>
              <a:t>en, ne</a:t>
            </a:r>
            <a:r>
              <a:rPr lang="de-DE" sz="6600" b="1" i="1" dirty="0" smtClean="0">
                <a:solidFill>
                  <a:srgbClr val="FF0000"/>
                </a:solidFill>
                <a:latin typeface="Arial" pitchFamily="34" charset="0"/>
                <a:cs typeface="Arial" pitchFamily="34" charset="0"/>
              </a:rPr>
              <a:t>tt</a:t>
            </a:r>
            <a:r>
              <a:rPr lang="de-DE" sz="6600" b="1" i="1" dirty="0" smtClean="0">
                <a:latin typeface="Arial" pitchFamily="34" charset="0"/>
                <a:cs typeface="Arial" pitchFamily="34" charset="0"/>
              </a:rPr>
              <a:t>, wi</a:t>
            </a:r>
            <a:r>
              <a:rPr lang="de-DE" sz="6600" b="1" i="1" dirty="0" smtClean="0">
                <a:solidFill>
                  <a:srgbClr val="FF0000"/>
                </a:solidFill>
                <a:latin typeface="Arial" pitchFamily="34" charset="0"/>
                <a:cs typeface="Arial" pitchFamily="34" charset="0"/>
              </a:rPr>
              <a:t>ll</a:t>
            </a:r>
            <a:r>
              <a:rPr lang="de-DE" sz="6600" b="1" i="1" dirty="0" smtClean="0">
                <a:latin typeface="Arial" pitchFamily="34" charset="0"/>
                <a:cs typeface="Arial" pitchFamily="34" charset="0"/>
              </a:rPr>
              <a:t>, A</a:t>
            </a:r>
            <a:r>
              <a:rPr lang="de-DE" sz="6600" b="1" i="1" dirty="0" smtClean="0">
                <a:solidFill>
                  <a:srgbClr val="FF0000"/>
                </a:solidFill>
                <a:latin typeface="Arial" pitchFamily="34" charset="0"/>
                <a:cs typeface="Arial" pitchFamily="34" charset="0"/>
              </a:rPr>
              <a:t>ff</a:t>
            </a:r>
            <a:r>
              <a:rPr lang="de-DE" sz="6600" b="1" i="1" dirty="0" smtClean="0">
                <a:latin typeface="Arial" pitchFamily="34" charset="0"/>
                <a:cs typeface="Arial" pitchFamily="34" charset="0"/>
              </a:rPr>
              <a:t>e</a:t>
            </a:r>
            <a:endParaRPr lang="ru-RU" sz="6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dv-sogl-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udv-sogl-Worter.wav"/>
            </a:hlinkClick>
          </p:cNvPr>
          <p:cNvSpPr>
            <a:spLocks noChangeArrowheads="1"/>
          </p:cNvSpPr>
          <p:nvPr/>
        </p:nvSpPr>
        <p:spPr bwMode="auto">
          <a:xfrm>
            <a:off x="0" y="1371600"/>
            <a:ext cx="1219200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600" b="1" i="1" dirty="0" smtClean="0">
                <a:latin typeface="Arial" pitchFamily="34" charset="0"/>
                <a:cs typeface="Arial" pitchFamily="34" charset="0"/>
              </a:rPr>
              <a:t>bi</a:t>
            </a:r>
            <a:r>
              <a:rPr lang="de-DE" sz="6600" b="1" i="1" dirty="0" smtClean="0">
                <a:solidFill>
                  <a:srgbClr val="FF0000"/>
                </a:solidFill>
                <a:latin typeface="Arial" pitchFamily="34" charset="0"/>
                <a:cs typeface="Arial" pitchFamily="34" charset="0"/>
              </a:rPr>
              <a:t>tt</a:t>
            </a:r>
            <a:r>
              <a:rPr lang="de-DE" sz="6600" b="1" i="1" dirty="0" smtClean="0">
                <a:latin typeface="Arial" pitchFamily="34" charset="0"/>
                <a:cs typeface="Arial" pitchFamily="34" charset="0"/>
              </a:rPr>
              <a:t>e, Anna, kommen, essen, nett, will, Affe</a:t>
            </a:r>
            <a:endParaRPr lang="ru-RU" sz="6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dv-sogl-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
            <a:hlinkClick r:id="" action="ppaction://noaction">
              <a:snd r:embed="rId3" name="ng-ng-ng.wav"/>
            </a:hlinkClick>
          </p:cNvPr>
          <p:cNvSpPr>
            <a:spLocks noChangeArrowheads="1"/>
          </p:cNvSpPr>
          <p:nvPr/>
        </p:nvSpPr>
        <p:spPr bwMode="auto">
          <a:xfrm>
            <a:off x="0" y="2301765"/>
            <a:ext cx="12192000" cy="1446550"/>
          </a:xfrm>
          <a:prstGeom prst="rect">
            <a:avLst/>
          </a:prstGeom>
          <a:noFill/>
          <a:ln w="9525">
            <a:noFill/>
            <a:miter lim="800000"/>
            <a:headEnd/>
            <a:tailEnd/>
          </a:ln>
        </p:spPr>
        <p:txBody>
          <a:bodyPr wrap="square" anchor="ctr">
            <a:spAutoFit/>
          </a:bodyPr>
          <a:lstStyle/>
          <a:p>
            <a:pPr algn="ctr" eaLnBrk="0" hangingPunct="0">
              <a:defRPr/>
            </a:pPr>
            <a:r>
              <a:rPr lang="ru-RU" sz="88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Двойные гласные</a:t>
            </a:r>
            <a:endParaRPr lang="en-US" sz="8800" b="1" dirty="0">
              <a:solidFill>
                <a:srgbClr val="CC00FF"/>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ie Beere, der Saal.wav"/>
            </a:hlinkClick>
          </p:cNvPr>
          <p:cNvSpPr>
            <a:spLocks noChangeArrowheads="1"/>
          </p:cNvSpPr>
          <p:nvPr/>
        </p:nvSpPr>
        <p:spPr bwMode="auto">
          <a:xfrm>
            <a:off x="0" y="0"/>
            <a:ext cx="12192000"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600" b="1" i="1" dirty="0" smtClean="0">
                <a:latin typeface="Arial" pitchFamily="34" charset="0"/>
                <a:cs typeface="Arial" pitchFamily="34" charset="0"/>
              </a:rPr>
              <a:t>die B</a:t>
            </a:r>
            <a:r>
              <a:rPr lang="de-DE" sz="6600" b="1" i="1" u="sng" dirty="0" smtClean="0">
                <a:solidFill>
                  <a:srgbClr val="FF0000"/>
                </a:solidFill>
                <a:latin typeface="Arial" pitchFamily="34" charset="0"/>
                <a:cs typeface="Arial" pitchFamily="34" charset="0"/>
              </a:rPr>
              <a:t>ee</a:t>
            </a:r>
            <a:r>
              <a:rPr lang="de-DE" sz="6600" b="1" i="1" dirty="0" smtClean="0">
                <a:latin typeface="Arial" pitchFamily="34" charset="0"/>
                <a:cs typeface="Arial" pitchFamily="34" charset="0"/>
              </a:rPr>
              <a:t>re, der S</a:t>
            </a:r>
            <a:r>
              <a:rPr lang="de-DE" sz="6600" b="1" i="1" u="sng" dirty="0" smtClean="0">
                <a:solidFill>
                  <a:srgbClr val="FF0000"/>
                </a:solidFill>
                <a:latin typeface="Arial" pitchFamily="34" charset="0"/>
                <a:cs typeface="Arial" pitchFamily="34" charset="0"/>
              </a:rPr>
              <a:t>aa</a:t>
            </a:r>
            <a:r>
              <a:rPr lang="de-DE" sz="6600" b="1" i="1" dirty="0" smtClean="0">
                <a:latin typeface="Arial" pitchFamily="34" charset="0"/>
                <a:cs typeface="Arial" pitchFamily="34" charset="0"/>
              </a:rPr>
              <a:t>l, das B</a:t>
            </a:r>
            <a:r>
              <a:rPr lang="de-DE" sz="6600" b="1" i="1" u="sng" dirty="0" smtClean="0">
                <a:solidFill>
                  <a:srgbClr val="FF0000"/>
                </a:solidFill>
                <a:latin typeface="Arial" pitchFamily="34" charset="0"/>
                <a:cs typeface="Arial" pitchFamily="34" charset="0"/>
              </a:rPr>
              <a:t>oo</a:t>
            </a:r>
            <a:r>
              <a:rPr lang="de-DE" sz="6600" b="1" i="1" dirty="0" smtClean="0">
                <a:latin typeface="Arial" pitchFamily="34" charset="0"/>
                <a:cs typeface="Arial" pitchFamily="34" charset="0"/>
              </a:rPr>
              <a:t>t, der T</a:t>
            </a:r>
            <a:r>
              <a:rPr lang="de-DE" sz="6600" b="1" i="1" dirty="0" smtClean="0">
                <a:solidFill>
                  <a:srgbClr val="FF0000"/>
                </a:solidFill>
                <a:latin typeface="Arial" pitchFamily="34" charset="0"/>
                <a:cs typeface="Arial" pitchFamily="34" charset="0"/>
              </a:rPr>
              <a:t>ee</a:t>
            </a:r>
            <a:r>
              <a:rPr lang="de-DE" sz="6600" b="1" i="1" dirty="0" smtClean="0">
                <a:latin typeface="Arial" pitchFamily="34" charset="0"/>
                <a:cs typeface="Arial" pitchFamily="34" charset="0"/>
              </a:rPr>
              <a:t>, der Schn</a:t>
            </a:r>
            <a:r>
              <a:rPr lang="de-DE" sz="6600" b="1" i="1" dirty="0" smtClean="0">
                <a:solidFill>
                  <a:srgbClr val="FF0000"/>
                </a:solidFill>
                <a:latin typeface="Arial" pitchFamily="34" charset="0"/>
                <a:cs typeface="Arial" pitchFamily="34" charset="0"/>
              </a:rPr>
              <a:t>ee</a:t>
            </a:r>
            <a:r>
              <a:rPr lang="de-DE" sz="6600" b="1" i="1" dirty="0" smtClean="0">
                <a:latin typeface="Arial" pitchFamily="34" charset="0"/>
                <a:cs typeface="Arial" pitchFamily="34" charset="0"/>
              </a:rPr>
              <a:t>,</a:t>
            </a:r>
          </a:p>
          <a:p>
            <a:pPr lvl="0" algn="ctr"/>
            <a:r>
              <a:rPr lang="de-DE" sz="6600" b="1" i="1" dirty="0" smtClean="0">
                <a:latin typeface="Arial" pitchFamily="34" charset="0"/>
                <a:cs typeface="Arial" pitchFamily="34" charset="0"/>
              </a:rPr>
              <a:t>das M</a:t>
            </a:r>
            <a:r>
              <a:rPr lang="de-DE" sz="6600" b="1" i="1" dirty="0" smtClean="0">
                <a:solidFill>
                  <a:srgbClr val="FF0000"/>
                </a:solidFill>
                <a:latin typeface="Arial" pitchFamily="34" charset="0"/>
                <a:cs typeface="Arial" pitchFamily="34" charset="0"/>
              </a:rPr>
              <a:t>ee</a:t>
            </a:r>
            <a:r>
              <a:rPr lang="de-DE" sz="6600" b="1" i="1" dirty="0" smtClean="0">
                <a:latin typeface="Arial" pitchFamily="34" charset="0"/>
                <a:cs typeface="Arial" pitchFamily="34" charset="0"/>
              </a:rPr>
              <a:t>r, das H</a:t>
            </a:r>
            <a:r>
              <a:rPr lang="de-DE" sz="6600" b="1" i="1" dirty="0" smtClean="0">
                <a:solidFill>
                  <a:srgbClr val="FF0000"/>
                </a:solidFill>
                <a:latin typeface="Arial" pitchFamily="34" charset="0"/>
                <a:cs typeface="Arial" pitchFamily="34" charset="0"/>
              </a:rPr>
              <a:t>aa</a:t>
            </a:r>
            <a:r>
              <a:rPr lang="de-DE" sz="6600" b="1" i="1" dirty="0" smtClean="0">
                <a:latin typeface="Arial" pitchFamily="34" charset="0"/>
                <a:cs typeface="Arial" pitchFamily="34" charset="0"/>
              </a:rPr>
              <a:t>r, der S</a:t>
            </a:r>
            <a:r>
              <a:rPr lang="de-DE" sz="6600" b="1" i="1" dirty="0" smtClean="0">
                <a:solidFill>
                  <a:srgbClr val="FF0000"/>
                </a:solidFill>
                <a:latin typeface="Arial" pitchFamily="34" charset="0"/>
                <a:cs typeface="Arial" pitchFamily="34" charset="0"/>
              </a:rPr>
              <a:t>ee</a:t>
            </a:r>
            <a:r>
              <a:rPr lang="de-DE" sz="6600" b="1" i="1" dirty="0" smtClean="0">
                <a:latin typeface="Arial" pitchFamily="34" charset="0"/>
                <a:cs typeface="Arial" pitchFamily="34" charset="0"/>
              </a:rPr>
              <a:t>, der Z</a:t>
            </a:r>
            <a:r>
              <a:rPr lang="de-DE" sz="6600" b="1" i="1" dirty="0" smtClean="0">
                <a:solidFill>
                  <a:srgbClr val="FF0000"/>
                </a:solidFill>
                <a:latin typeface="Arial" pitchFamily="34" charset="0"/>
                <a:cs typeface="Arial" pitchFamily="34" charset="0"/>
              </a:rPr>
              <a:t>oo</a:t>
            </a:r>
            <a:r>
              <a:rPr lang="de-DE" sz="6600" b="1" i="1" dirty="0" smtClean="0">
                <a:latin typeface="Arial" pitchFamily="34" charset="0"/>
                <a:cs typeface="Arial" pitchFamily="34" charset="0"/>
              </a:rPr>
              <a:t>, der Kaff</a:t>
            </a:r>
            <a:r>
              <a:rPr lang="de-DE" sz="6600" b="1" i="1" dirty="0" smtClean="0">
                <a:solidFill>
                  <a:srgbClr val="FF0000"/>
                </a:solidFill>
                <a:latin typeface="Arial" pitchFamily="34" charset="0"/>
                <a:cs typeface="Arial" pitchFamily="34" charset="0"/>
              </a:rPr>
              <a:t>ee</a:t>
            </a:r>
            <a:r>
              <a:rPr lang="de-DE" sz="6600" b="1" i="1" dirty="0" smtClean="0">
                <a:latin typeface="Arial" pitchFamily="34" charset="0"/>
                <a:cs typeface="Arial" pitchFamily="34" charset="0"/>
              </a:rPr>
              <a:t>, das P</a:t>
            </a:r>
            <a:r>
              <a:rPr lang="de-DE" sz="6600" b="1" i="1" dirty="0" smtClean="0">
                <a:solidFill>
                  <a:srgbClr val="FF0000"/>
                </a:solidFill>
                <a:latin typeface="Arial" pitchFamily="34" charset="0"/>
                <a:cs typeface="Arial" pitchFamily="34" charset="0"/>
              </a:rPr>
              <a:t>aa</a:t>
            </a:r>
            <a:r>
              <a:rPr lang="de-DE" sz="6600" b="1" i="1" dirty="0" smtClean="0">
                <a:latin typeface="Arial" pitchFamily="34" charset="0"/>
                <a:cs typeface="Arial" pitchFamily="34" charset="0"/>
              </a:rPr>
              <a:t>r, die F</a:t>
            </a:r>
            <a:r>
              <a:rPr lang="de-DE" sz="6600" b="1" i="1" dirty="0" smtClean="0">
                <a:solidFill>
                  <a:srgbClr val="FF0000"/>
                </a:solidFill>
                <a:latin typeface="Arial" pitchFamily="34" charset="0"/>
                <a:cs typeface="Arial" pitchFamily="34" charset="0"/>
              </a:rPr>
              <a:t>ee</a:t>
            </a:r>
            <a:r>
              <a:rPr lang="de-DE" sz="6600" b="1" i="1" dirty="0" smtClean="0">
                <a:latin typeface="Arial" pitchFamily="34" charset="0"/>
                <a:cs typeface="Arial" pitchFamily="34" charset="0"/>
              </a:rPr>
              <a:t>, das B</a:t>
            </a:r>
            <a:r>
              <a:rPr lang="de-DE" sz="6600" b="1" i="1" dirty="0" smtClean="0">
                <a:solidFill>
                  <a:srgbClr val="FF0000"/>
                </a:solidFill>
                <a:latin typeface="Arial" pitchFamily="34" charset="0"/>
                <a:cs typeface="Arial" pitchFamily="34" charset="0"/>
              </a:rPr>
              <a:t>ee</a:t>
            </a:r>
            <a:r>
              <a:rPr lang="de-DE" sz="6600" b="1" i="1" dirty="0" smtClean="0">
                <a:latin typeface="Arial" pitchFamily="34" charset="0"/>
                <a:cs typeface="Arial" pitchFamily="34" charset="0"/>
              </a:rPr>
              <a:t>t, der St</a:t>
            </a:r>
            <a:r>
              <a:rPr lang="de-DE" sz="6600" b="1" i="1" dirty="0" smtClean="0">
                <a:solidFill>
                  <a:srgbClr val="FF0000"/>
                </a:solidFill>
                <a:latin typeface="Arial" pitchFamily="34" charset="0"/>
                <a:cs typeface="Arial" pitchFamily="34" charset="0"/>
              </a:rPr>
              <a:t>aa</a:t>
            </a:r>
            <a:r>
              <a:rPr lang="de-DE" sz="6600" b="1" i="1" dirty="0" smtClean="0">
                <a:latin typeface="Arial" pitchFamily="34" charset="0"/>
                <a:cs typeface="Arial" pitchFamily="34" charset="0"/>
              </a:rPr>
              <a:t>t</a:t>
            </a:r>
            <a:endParaRPr lang="ru-RU" sz="6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ie Beere, der Sa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ie Beere, der Saal.wav"/>
            </a:hlinkClick>
          </p:cNvPr>
          <p:cNvSpPr>
            <a:spLocks noChangeArrowheads="1"/>
          </p:cNvSpPr>
          <p:nvPr/>
        </p:nvSpPr>
        <p:spPr bwMode="auto">
          <a:xfrm>
            <a:off x="0" y="0"/>
            <a:ext cx="12192000"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600" b="1" i="1" dirty="0" smtClean="0">
                <a:latin typeface="Arial" pitchFamily="34" charset="0"/>
                <a:cs typeface="Arial" pitchFamily="34" charset="0"/>
              </a:rPr>
              <a:t>die B</a:t>
            </a:r>
            <a:r>
              <a:rPr lang="de-DE" sz="6600" b="1" i="1" u="sng" dirty="0" smtClean="0">
                <a:solidFill>
                  <a:srgbClr val="FF0000"/>
                </a:solidFill>
                <a:latin typeface="Arial" pitchFamily="34" charset="0"/>
                <a:cs typeface="Arial" pitchFamily="34" charset="0"/>
              </a:rPr>
              <a:t>ee</a:t>
            </a:r>
            <a:r>
              <a:rPr lang="de-DE" sz="6600" b="1" i="1" dirty="0" smtClean="0">
                <a:latin typeface="Arial" pitchFamily="34" charset="0"/>
                <a:cs typeface="Arial" pitchFamily="34" charset="0"/>
              </a:rPr>
              <a:t>re, der S</a:t>
            </a:r>
            <a:r>
              <a:rPr lang="de-DE" sz="6600" b="1" i="1" u="sng" dirty="0" smtClean="0">
                <a:solidFill>
                  <a:srgbClr val="FF0000"/>
                </a:solidFill>
                <a:latin typeface="Arial" pitchFamily="34" charset="0"/>
                <a:cs typeface="Arial" pitchFamily="34" charset="0"/>
              </a:rPr>
              <a:t>aa</a:t>
            </a:r>
            <a:r>
              <a:rPr lang="de-DE" sz="6600" b="1" i="1" dirty="0" smtClean="0">
                <a:latin typeface="Arial" pitchFamily="34" charset="0"/>
                <a:cs typeface="Arial" pitchFamily="34" charset="0"/>
              </a:rPr>
              <a:t>l, das B</a:t>
            </a:r>
            <a:r>
              <a:rPr lang="de-DE" sz="6600" b="1" i="1" u="sng" dirty="0" smtClean="0">
                <a:solidFill>
                  <a:srgbClr val="FF0000"/>
                </a:solidFill>
                <a:latin typeface="Arial" pitchFamily="34" charset="0"/>
                <a:cs typeface="Arial" pitchFamily="34" charset="0"/>
              </a:rPr>
              <a:t>oo</a:t>
            </a:r>
            <a:r>
              <a:rPr lang="de-DE" sz="6600" b="1" i="1" dirty="0" smtClean="0">
                <a:latin typeface="Arial" pitchFamily="34" charset="0"/>
                <a:cs typeface="Arial" pitchFamily="34" charset="0"/>
              </a:rPr>
              <a:t>t, der Tee, der Schnee,</a:t>
            </a:r>
          </a:p>
          <a:p>
            <a:pPr lvl="0" algn="ctr"/>
            <a:r>
              <a:rPr lang="de-DE" sz="6600" b="1" i="1" dirty="0" smtClean="0">
                <a:latin typeface="Arial" pitchFamily="34" charset="0"/>
                <a:cs typeface="Arial" pitchFamily="34" charset="0"/>
              </a:rPr>
              <a:t>das Meer, das Haar, der See, der Zoo, der Kaffee, das Paar, die Fee, das Beet, der Staat</a:t>
            </a:r>
            <a:endParaRPr lang="ru-RU" sz="6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ie Beere, der Sa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
            <a:hlinkClick r:id="" action="ppaction://noaction">
              <a:snd r:embed="rId3" name="ng-ng-ng.wav"/>
            </a:hlinkClick>
          </p:cNvPr>
          <p:cNvSpPr>
            <a:spLocks noChangeArrowheads="1"/>
          </p:cNvSpPr>
          <p:nvPr/>
        </p:nvSpPr>
        <p:spPr bwMode="auto">
          <a:xfrm>
            <a:off x="0" y="1355834"/>
            <a:ext cx="12192000" cy="4154984"/>
          </a:xfrm>
          <a:prstGeom prst="rect">
            <a:avLst/>
          </a:prstGeom>
          <a:noFill/>
          <a:ln w="9525">
            <a:noFill/>
            <a:miter lim="800000"/>
            <a:headEnd/>
            <a:tailEnd/>
          </a:ln>
        </p:spPr>
        <p:txBody>
          <a:bodyPr wrap="square" anchor="ctr">
            <a:spAutoFit/>
          </a:bodyPr>
          <a:lstStyle/>
          <a:p>
            <a:pPr algn="ctr" eaLnBrk="0" hangingPunct="0">
              <a:defRPr/>
            </a:pPr>
            <a:r>
              <a:rPr lang="ru-RU" sz="88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Оглушение согласных в конце слова и слога</a:t>
            </a:r>
            <a:endParaRPr lang="en-US" sz="8800" b="1" dirty="0">
              <a:solidFill>
                <a:srgbClr val="CC00FF"/>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Guten Tag, sind.wav"/>
            </a:hlinkClick>
          </p:cNvPr>
          <p:cNvSpPr>
            <a:spLocks noChangeArrowheads="1"/>
          </p:cNvSpPr>
          <p:nvPr/>
        </p:nvSpPr>
        <p:spPr bwMode="auto">
          <a:xfrm>
            <a:off x="0" y="0"/>
            <a:ext cx="12192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600" b="1" i="1" dirty="0" smtClean="0">
                <a:latin typeface="Arial" pitchFamily="34" charset="0"/>
                <a:cs typeface="Arial" pitchFamily="34" charset="0"/>
              </a:rPr>
              <a:t>Guten Ta</a:t>
            </a:r>
            <a:r>
              <a:rPr lang="de-DE" sz="6600" b="1" i="1" u="sng" dirty="0" smtClean="0">
                <a:solidFill>
                  <a:srgbClr val="FF0000"/>
                </a:solidFill>
                <a:latin typeface="Arial" pitchFamily="34" charset="0"/>
                <a:cs typeface="Arial" pitchFamily="34" charset="0"/>
              </a:rPr>
              <a:t>g</a:t>
            </a:r>
            <a:r>
              <a:rPr lang="de-DE" sz="6600" b="1" i="1" dirty="0" smtClean="0">
                <a:latin typeface="Arial" pitchFamily="34" charset="0"/>
                <a:cs typeface="Arial" pitchFamily="34" charset="0"/>
              </a:rPr>
              <a:t>, sin</a:t>
            </a:r>
            <a:r>
              <a:rPr lang="de-DE" sz="6600" b="1" i="1" u="sng" dirty="0" smtClean="0">
                <a:solidFill>
                  <a:srgbClr val="FF0000"/>
                </a:solidFill>
                <a:latin typeface="Arial" pitchFamily="34" charset="0"/>
                <a:cs typeface="Arial" pitchFamily="34" charset="0"/>
              </a:rPr>
              <a:t>d</a:t>
            </a:r>
            <a:r>
              <a:rPr lang="de-DE" sz="6600" b="1" i="1" dirty="0" smtClean="0">
                <a:latin typeface="Arial" pitchFamily="34" charset="0"/>
                <a:cs typeface="Arial" pitchFamily="34" charset="0"/>
              </a:rPr>
              <a:t>, un</a:t>
            </a:r>
            <a:r>
              <a:rPr lang="de-DE" sz="6600" b="1" i="1" u="sng" dirty="0" smtClean="0">
                <a:solidFill>
                  <a:srgbClr val="FF0000"/>
                </a:solidFill>
                <a:latin typeface="Arial" pitchFamily="34" charset="0"/>
                <a:cs typeface="Arial" pitchFamily="34" charset="0"/>
              </a:rPr>
              <a:t>d</a:t>
            </a:r>
            <a:r>
              <a:rPr lang="de-DE" sz="6600" b="1" i="1" dirty="0" smtClean="0">
                <a:latin typeface="Arial" pitchFamily="34" charset="0"/>
                <a:cs typeface="Arial" pitchFamily="34" charset="0"/>
              </a:rPr>
              <a:t>, bal</a:t>
            </a:r>
            <a:r>
              <a:rPr lang="de-DE" sz="6600" b="1" i="1" u="sng" dirty="0" smtClean="0">
                <a:solidFill>
                  <a:srgbClr val="FF0000"/>
                </a:solidFill>
                <a:latin typeface="Arial" pitchFamily="34" charset="0"/>
                <a:cs typeface="Arial" pitchFamily="34" charset="0"/>
              </a:rPr>
              <a:t>d</a:t>
            </a:r>
            <a:r>
              <a:rPr lang="de-DE" sz="6600" b="1" i="1" dirty="0" smtClean="0">
                <a:latin typeface="Arial" pitchFamily="34" charset="0"/>
                <a:cs typeface="Arial" pitchFamily="34" charset="0"/>
              </a:rPr>
              <a:t>,</a:t>
            </a:r>
          </a:p>
          <a:p>
            <a:pPr lvl="0" algn="ctr"/>
            <a:r>
              <a:rPr lang="de-DE" sz="6600" b="1" i="1" dirty="0" smtClean="0">
                <a:latin typeface="Arial" pitchFamily="34" charset="0"/>
                <a:cs typeface="Arial" pitchFamily="34" charset="0"/>
              </a:rPr>
              <a:t>er sa</a:t>
            </a:r>
            <a:r>
              <a:rPr lang="de-DE" sz="6600" b="1" i="1" u="sng" dirty="0" smtClean="0">
                <a:solidFill>
                  <a:srgbClr val="FF0000"/>
                </a:solidFill>
                <a:latin typeface="Arial" pitchFamily="34" charset="0"/>
                <a:cs typeface="Arial" pitchFamily="34" charset="0"/>
              </a:rPr>
              <a:t>g</a:t>
            </a:r>
            <a:r>
              <a:rPr lang="de-DE" sz="6600" b="1" i="1" dirty="0" smtClean="0">
                <a:latin typeface="Arial" pitchFamily="34" charset="0"/>
                <a:cs typeface="Arial" pitchFamily="34" charset="0"/>
              </a:rPr>
              <a:t>t, al</a:t>
            </a:r>
            <a:r>
              <a:rPr lang="de-DE" sz="6600" b="1" i="1" dirty="0" smtClean="0">
                <a:solidFill>
                  <a:srgbClr val="FF0000"/>
                </a:solidFill>
                <a:latin typeface="Arial" pitchFamily="34" charset="0"/>
                <a:cs typeface="Arial" pitchFamily="34" charset="0"/>
              </a:rPr>
              <a:t>s</a:t>
            </a:r>
            <a:r>
              <a:rPr lang="de-DE" sz="6600" b="1" i="1" dirty="0" smtClean="0">
                <a:latin typeface="Arial" pitchFamily="34" charset="0"/>
                <a:cs typeface="Arial" pitchFamily="34" charset="0"/>
              </a:rPr>
              <a:t>, das Ra</a:t>
            </a:r>
            <a:r>
              <a:rPr lang="de-DE" sz="6600" b="1" i="1" dirty="0" smtClean="0">
                <a:solidFill>
                  <a:srgbClr val="FF0000"/>
                </a:solidFill>
                <a:latin typeface="Arial" pitchFamily="34" charset="0"/>
                <a:cs typeface="Arial" pitchFamily="34" charset="0"/>
              </a:rPr>
              <a:t>d</a:t>
            </a:r>
            <a:r>
              <a:rPr lang="de-DE" sz="6600" b="1" i="1" dirty="0" smtClean="0">
                <a:latin typeface="Arial" pitchFamily="34" charset="0"/>
                <a:cs typeface="Arial" pitchFamily="34" charset="0"/>
              </a:rPr>
              <a:t>, a</a:t>
            </a:r>
            <a:r>
              <a:rPr lang="de-DE" sz="6600" b="1" i="1" dirty="0" smtClean="0">
                <a:solidFill>
                  <a:srgbClr val="FF0000"/>
                </a:solidFill>
                <a:latin typeface="Arial" pitchFamily="34" charset="0"/>
                <a:cs typeface="Arial" pitchFamily="34" charset="0"/>
              </a:rPr>
              <a:t>b</a:t>
            </a:r>
            <a:r>
              <a:rPr lang="de-DE" sz="6600" b="1" i="1" dirty="0" smtClean="0">
                <a:latin typeface="Arial" pitchFamily="34" charset="0"/>
                <a:cs typeface="Arial" pitchFamily="34" charset="0"/>
              </a:rPr>
              <a:t>, </a:t>
            </a:r>
          </a:p>
          <a:p>
            <a:pPr lvl="0" algn="ctr"/>
            <a:r>
              <a:rPr lang="de-DE" sz="6600" b="1" i="1" dirty="0" smtClean="0">
                <a:latin typeface="Arial" pitchFamily="34" charset="0"/>
                <a:cs typeface="Arial" pitchFamily="34" charset="0"/>
              </a:rPr>
              <a:t>das Lie</a:t>
            </a:r>
            <a:r>
              <a:rPr lang="de-DE" sz="6600" b="1" i="1" dirty="0" smtClean="0">
                <a:solidFill>
                  <a:srgbClr val="FF0000"/>
                </a:solidFill>
                <a:latin typeface="Arial" pitchFamily="34" charset="0"/>
                <a:cs typeface="Arial" pitchFamily="34" charset="0"/>
              </a:rPr>
              <a:t>d</a:t>
            </a:r>
            <a:r>
              <a:rPr lang="de-DE" sz="6600" b="1" i="1" dirty="0" smtClean="0">
                <a:latin typeface="Arial" pitchFamily="34" charset="0"/>
                <a:cs typeface="Arial" pitchFamily="34" charset="0"/>
              </a:rPr>
              <a:t>, er lie</a:t>
            </a:r>
            <a:r>
              <a:rPr lang="de-DE" sz="6600" b="1" i="1" dirty="0" smtClean="0">
                <a:solidFill>
                  <a:srgbClr val="FF0000"/>
                </a:solidFill>
                <a:latin typeface="Arial" pitchFamily="34" charset="0"/>
                <a:cs typeface="Arial" pitchFamily="34" charset="0"/>
              </a:rPr>
              <a:t>g</a:t>
            </a:r>
            <a:r>
              <a:rPr lang="de-DE" sz="6600" b="1" i="1" dirty="0" smtClean="0">
                <a:latin typeface="Arial" pitchFamily="34" charset="0"/>
                <a:cs typeface="Arial" pitchFamily="34" charset="0"/>
              </a:rPr>
              <a:t>t, er schrei</a:t>
            </a:r>
            <a:r>
              <a:rPr lang="de-DE" sz="6600" b="1" i="1" dirty="0" smtClean="0">
                <a:solidFill>
                  <a:srgbClr val="FF0000"/>
                </a:solidFill>
                <a:latin typeface="Arial" pitchFamily="34" charset="0"/>
                <a:cs typeface="Arial" pitchFamily="34" charset="0"/>
              </a:rPr>
              <a:t>b</a:t>
            </a:r>
            <a:r>
              <a:rPr lang="de-DE" sz="6600" b="1" i="1" dirty="0" smtClean="0">
                <a:latin typeface="Arial" pitchFamily="34" charset="0"/>
                <a:cs typeface="Arial" pitchFamily="34" charset="0"/>
              </a:rPr>
              <a:t>t, Geor</a:t>
            </a:r>
            <a:r>
              <a:rPr lang="de-DE" sz="6600" b="1" i="1" dirty="0" smtClean="0">
                <a:solidFill>
                  <a:srgbClr val="FF0000"/>
                </a:solidFill>
                <a:latin typeface="Arial" pitchFamily="34" charset="0"/>
                <a:cs typeface="Arial" pitchFamily="34" charset="0"/>
              </a:rPr>
              <a:t>g</a:t>
            </a:r>
            <a:r>
              <a:rPr lang="de-DE" sz="6600" b="1" i="1" dirty="0" smtClean="0">
                <a:latin typeface="Arial" pitchFamily="34" charset="0"/>
                <a:cs typeface="Arial" pitchFamily="34" charset="0"/>
              </a:rPr>
              <a:t> un</a:t>
            </a:r>
            <a:r>
              <a:rPr lang="de-DE" sz="6600" b="1" i="1" dirty="0" smtClean="0">
                <a:solidFill>
                  <a:srgbClr val="FF0000"/>
                </a:solidFill>
                <a:latin typeface="Arial" pitchFamily="34" charset="0"/>
                <a:cs typeface="Arial" pitchFamily="34" charset="0"/>
              </a:rPr>
              <a:t>d</a:t>
            </a:r>
            <a:r>
              <a:rPr lang="de-DE" sz="6600" b="1" i="1" dirty="0" smtClean="0">
                <a:latin typeface="Arial" pitchFamily="34" charset="0"/>
                <a:cs typeface="Arial" pitchFamily="34" charset="0"/>
              </a:rPr>
              <a:t> Hans, er rei</a:t>
            </a:r>
            <a:r>
              <a:rPr lang="de-DE" sz="6600" b="1" i="1" dirty="0" smtClean="0">
                <a:solidFill>
                  <a:srgbClr val="FF0000"/>
                </a:solidFill>
                <a:latin typeface="Arial" pitchFamily="34" charset="0"/>
                <a:cs typeface="Arial" pitchFamily="34" charset="0"/>
              </a:rPr>
              <a:t>s</a:t>
            </a:r>
            <a:r>
              <a:rPr lang="de-DE" sz="6600" b="1" i="1" dirty="0" smtClean="0">
                <a:latin typeface="Arial" pitchFamily="34" charset="0"/>
                <a:cs typeface="Arial" pitchFamily="34" charset="0"/>
              </a:rPr>
              <a:t>t,</a:t>
            </a:r>
          </a:p>
          <a:p>
            <a:pPr lvl="0" algn="ctr"/>
            <a:r>
              <a:rPr lang="de-DE" sz="6600" b="1" i="1" dirty="0" smtClean="0">
                <a:latin typeface="Arial" pitchFamily="34" charset="0"/>
                <a:cs typeface="Arial" pitchFamily="34" charset="0"/>
              </a:rPr>
              <a:t>er blei</a:t>
            </a:r>
            <a:r>
              <a:rPr lang="de-DE" sz="6600" b="1" i="1" dirty="0" smtClean="0">
                <a:solidFill>
                  <a:srgbClr val="FF0000"/>
                </a:solidFill>
                <a:latin typeface="Arial" pitchFamily="34" charset="0"/>
                <a:cs typeface="Arial" pitchFamily="34" charset="0"/>
              </a:rPr>
              <a:t>b</a:t>
            </a:r>
            <a:r>
              <a:rPr lang="de-DE" sz="6600" b="1" i="1" dirty="0" smtClean="0">
                <a:latin typeface="Arial" pitchFamily="34" charset="0"/>
                <a:cs typeface="Arial" pitchFamily="34" charset="0"/>
              </a:rPr>
              <a:t>t noch, sie lie</a:t>
            </a:r>
            <a:r>
              <a:rPr lang="de-DE" sz="6600" b="1" i="1" dirty="0" smtClean="0">
                <a:solidFill>
                  <a:srgbClr val="FF0000"/>
                </a:solidFill>
                <a:latin typeface="Arial" pitchFamily="34" charset="0"/>
                <a:cs typeface="Arial" pitchFamily="34" charset="0"/>
              </a:rPr>
              <a:t>b</a:t>
            </a:r>
            <a:r>
              <a:rPr lang="de-DE" sz="6600" b="1" i="1" dirty="0" smtClean="0">
                <a:latin typeface="Arial" pitchFamily="34" charset="0"/>
                <a:cs typeface="Arial" pitchFamily="34" charset="0"/>
              </a:rPr>
              <a:t>t ihn, der Hun</a:t>
            </a:r>
            <a:r>
              <a:rPr lang="de-DE" sz="6600" b="1" i="1" dirty="0" smtClean="0">
                <a:solidFill>
                  <a:srgbClr val="FF0000"/>
                </a:solidFill>
                <a:latin typeface="Arial" pitchFamily="34" charset="0"/>
                <a:cs typeface="Arial" pitchFamily="34" charset="0"/>
              </a:rPr>
              <a:t>d</a:t>
            </a:r>
            <a:endParaRPr lang="ru-RU" sz="6600" b="1" i="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Guten Tag, s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Guten Tag, sind.wav"/>
            </a:hlinkClick>
          </p:cNvPr>
          <p:cNvSpPr>
            <a:spLocks noChangeArrowheads="1"/>
          </p:cNvSpPr>
          <p:nvPr/>
        </p:nvSpPr>
        <p:spPr bwMode="auto">
          <a:xfrm>
            <a:off x="0" y="0"/>
            <a:ext cx="12192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600" b="1" i="1" dirty="0" smtClean="0">
                <a:latin typeface="Arial" pitchFamily="34" charset="0"/>
                <a:cs typeface="Arial" pitchFamily="34" charset="0"/>
              </a:rPr>
              <a:t>Guten Ta</a:t>
            </a:r>
            <a:r>
              <a:rPr lang="de-DE" sz="6600" b="1" i="1" u="sng" dirty="0" smtClean="0">
                <a:solidFill>
                  <a:srgbClr val="FF0000"/>
                </a:solidFill>
                <a:latin typeface="Arial" pitchFamily="34" charset="0"/>
                <a:cs typeface="Arial" pitchFamily="34" charset="0"/>
              </a:rPr>
              <a:t>g</a:t>
            </a:r>
            <a:r>
              <a:rPr lang="de-DE" sz="6600" b="1" i="1" dirty="0" smtClean="0">
                <a:latin typeface="Arial" pitchFamily="34" charset="0"/>
                <a:cs typeface="Arial" pitchFamily="34" charset="0"/>
              </a:rPr>
              <a:t>, sin</a:t>
            </a:r>
            <a:r>
              <a:rPr lang="de-DE" sz="6600" b="1" i="1" u="sng" dirty="0" smtClean="0">
                <a:solidFill>
                  <a:srgbClr val="FF0000"/>
                </a:solidFill>
                <a:latin typeface="Arial" pitchFamily="34" charset="0"/>
                <a:cs typeface="Arial" pitchFamily="34" charset="0"/>
              </a:rPr>
              <a:t>d</a:t>
            </a:r>
            <a:r>
              <a:rPr lang="de-DE" sz="6600" b="1" i="1" dirty="0" smtClean="0">
                <a:latin typeface="Arial" pitchFamily="34" charset="0"/>
                <a:cs typeface="Arial" pitchFamily="34" charset="0"/>
              </a:rPr>
              <a:t>, un</a:t>
            </a:r>
            <a:r>
              <a:rPr lang="de-DE" sz="6600" b="1" i="1" u="sng" dirty="0" smtClean="0">
                <a:solidFill>
                  <a:srgbClr val="FF0000"/>
                </a:solidFill>
                <a:latin typeface="Arial" pitchFamily="34" charset="0"/>
                <a:cs typeface="Arial" pitchFamily="34" charset="0"/>
              </a:rPr>
              <a:t>d</a:t>
            </a:r>
            <a:r>
              <a:rPr lang="de-DE" sz="6600" b="1" i="1" dirty="0" smtClean="0">
                <a:latin typeface="Arial" pitchFamily="34" charset="0"/>
                <a:cs typeface="Arial" pitchFamily="34" charset="0"/>
              </a:rPr>
              <a:t>, bal</a:t>
            </a:r>
            <a:r>
              <a:rPr lang="de-DE" sz="6600" b="1" i="1" u="sng" dirty="0" smtClean="0">
                <a:solidFill>
                  <a:srgbClr val="FF0000"/>
                </a:solidFill>
                <a:latin typeface="Arial" pitchFamily="34" charset="0"/>
                <a:cs typeface="Arial" pitchFamily="34" charset="0"/>
              </a:rPr>
              <a:t>d</a:t>
            </a:r>
            <a:r>
              <a:rPr lang="de-DE" sz="6600" b="1" i="1" dirty="0" smtClean="0">
                <a:latin typeface="Arial" pitchFamily="34" charset="0"/>
                <a:cs typeface="Arial" pitchFamily="34" charset="0"/>
              </a:rPr>
              <a:t>,</a:t>
            </a:r>
          </a:p>
          <a:p>
            <a:pPr lvl="0" algn="ctr"/>
            <a:r>
              <a:rPr lang="de-DE" sz="6600" b="1" i="1" dirty="0" smtClean="0">
                <a:latin typeface="Arial" pitchFamily="34" charset="0"/>
                <a:cs typeface="Arial" pitchFamily="34" charset="0"/>
              </a:rPr>
              <a:t>er sa</a:t>
            </a:r>
            <a:r>
              <a:rPr lang="de-DE" sz="6600" b="1" i="1" u="sng" dirty="0" smtClean="0">
                <a:solidFill>
                  <a:srgbClr val="FF0000"/>
                </a:solidFill>
                <a:latin typeface="Arial" pitchFamily="34" charset="0"/>
                <a:cs typeface="Arial" pitchFamily="34" charset="0"/>
              </a:rPr>
              <a:t>g</a:t>
            </a:r>
            <a:r>
              <a:rPr lang="de-DE" sz="6600" b="1" i="1" dirty="0" smtClean="0">
                <a:latin typeface="Arial" pitchFamily="34" charset="0"/>
                <a:cs typeface="Arial" pitchFamily="34" charset="0"/>
              </a:rPr>
              <a:t>t, als, das Rad, ab, </a:t>
            </a:r>
          </a:p>
          <a:p>
            <a:pPr lvl="0" algn="ctr"/>
            <a:r>
              <a:rPr lang="de-DE" sz="6600" b="1" i="1" dirty="0" smtClean="0">
                <a:latin typeface="Arial" pitchFamily="34" charset="0"/>
                <a:cs typeface="Arial" pitchFamily="34" charset="0"/>
              </a:rPr>
              <a:t>das Lied, er liegt, er schreibt, Georg und Hans, er reist,</a:t>
            </a:r>
          </a:p>
          <a:p>
            <a:pPr lvl="0" algn="ctr"/>
            <a:r>
              <a:rPr lang="de-DE" sz="6600" b="1" i="1" dirty="0" smtClean="0">
                <a:latin typeface="Arial" pitchFamily="34" charset="0"/>
                <a:cs typeface="Arial" pitchFamily="34" charset="0"/>
              </a:rPr>
              <a:t>er bleibt noch, sie liebt ihn, der Hund</a:t>
            </a:r>
            <a:endParaRPr lang="ru-RU" sz="6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Guten Tag, s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as Hemd, das Land.wav"/>
            </a:hlinkClick>
          </p:cNvPr>
          <p:cNvSpPr>
            <a:spLocks noChangeArrowheads="1"/>
          </p:cNvSpPr>
          <p:nvPr/>
        </p:nvSpPr>
        <p:spPr bwMode="auto">
          <a:xfrm>
            <a:off x="0" y="0"/>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000" b="1" i="1" dirty="0" smtClean="0">
                <a:latin typeface="Arial" pitchFamily="34" charset="0"/>
                <a:cs typeface="Arial" pitchFamily="34" charset="0"/>
              </a:rPr>
              <a:t>das Hem</a:t>
            </a:r>
            <a:r>
              <a:rPr lang="de-DE" sz="6000" b="1" i="1" dirty="0" smtClean="0">
                <a:solidFill>
                  <a:srgbClr val="FF0000"/>
                </a:solidFill>
                <a:latin typeface="Arial" pitchFamily="34" charset="0"/>
                <a:cs typeface="Arial" pitchFamily="34" charset="0"/>
              </a:rPr>
              <a:t>d</a:t>
            </a:r>
            <a:r>
              <a:rPr lang="de-DE" sz="6000" b="1" i="1" dirty="0" smtClean="0">
                <a:latin typeface="Arial" pitchFamily="34" charset="0"/>
                <a:cs typeface="Arial" pitchFamily="34" charset="0"/>
              </a:rPr>
              <a:t>, das Lan</a:t>
            </a:r>
            <a:r>
              <a:rPr lang="de-DE" sz="6000" b="1" i="1" dirty="0" smtClean="0">
                <a:solidFill>
                  <a:srgbClr val="FF0000"/>
                </a:solidFill>
                <a:latin typeface="Arial" pitchFamily="34" charset="0"/>
                <a:cs typeface="Arial" pitchFamily="34" charset="0"/>
              </a:rPr>
              <a:t>d</a:t>
            </a:r>
            <a:r>
              <a:rPr lang="de-DE" sz="6000" b="1" i="1" dirty="0" smtClean="0">
                <a:latin typeface="Arial" pitchFamily="34" charset="0"/>
                <a:cs typeface="Arial" pitchFamily="34" charset="0"/>
              </a:rPr>
              <a:t>, das Fel</a:t>
            </a:r>
            <a:r>
              <a:rPr lang="de-DE" sz="6000" b="1" i="1" dirty="0" smtClean="0">
                <a:solidFill>
                  <a:srgbClr val="FF0000"/>
                </a:solidFill>
                <a:latin typeface="Arial" pitchFamily="34" charset="0"/>
                <a:cs typeface="Arial" pitchFamily="34" charset="0"/>
              </a:rPr>
              <a:t>d</a:t>
            </a:r>
            <a:r>
              <a:rPr lang="de-DE" sz="6000" b="1" i="1" dirty="0" smtClean="0">
                <a:latin typeface="Arial" pitchFamily="34" charset="0"/>
                <a:cs typeface="Arial" pitchFamily="34" charset="0"/>
              </a:rPr>
              <a:t>, die Wan</a:t>
            </a:r>
            <a:r>
              <a:rPr lang="de-DE" sz="6000" b="1" i="1" dirty="0" smtClean="0">
                <a:solidFill>
                  <a:srgbClr val="FF0000"/>
                </a:solidFill>
                <a:latin typeface="Arial" pitchFamily="34" charset="0"/>
                <a:cs typeface="Arial" pitchFamily="34" charset="0"/>
              </a:rPr>
              <a:t>d</a:t>
            </a:r>
            <a:r>
              <a:rPr lang="de-DE" sz="6000" b="1" i="1" dirty="0" smtClean="0">
                <a:latin typeface="Arial" pitchFamily="34" charset="0"/>
                <a:cs typeface="Arial" pitchFamily="34" charset="0"/>
              </a:rPr>
              <a:t>, der Wal</a:t>
            </a:r>
            <a:r>
              <a:rPr lang="de-DE" sz="6000" b="1" i="1" dirty="0" smtClean="0">
                <a:solidFill>
                  <a:srgbClr val="FF0000"/>
                </a:solidFill>
                <a:latin typeface="Arial" pitchFamily="34" charset="0"/>
                <a:cs typeface="Arial" pitchFamily="34" charset="0"/>
              </a:rPr>
              <a:t>d</a:t>
            </a:r>
            <a:r>
              <a:rPr lang="de-DE" sz="6000" b="1" i="1" dirty="0" smtClean="0">
                <a:latin typeface="Arial" pitchFamily="34" charset="0"/>
                <a:cs typeface="Arial" pitchFamily="34" charset="0"/>
              </a:rPr>
              <a:t>, er zei</a:t>
            </a:r>
            <a:r>
              <a:rPr lang="de-DE" sz="6000" b="1" i="1" dirty="0" smtClean="0">
                <a:solidFill>
                  <a:srgbClr val="FF0000"/>
                </a:solidFill>
                <a:latin typeface="Arial" pitchFamily="34" charset="0"/>
                <a:cs typeface="Arial" pitchFamily="34" charset="0"/>
              </a:rPr>
              <a:t>g</a:t>
            </a:r>
            <a:r>
              <a:rPr lang="de-DE" sz="6000" b="1" i="1" dirty="0" smtClean="0">
                <a:latin typeface="Arial" pitchFamily="34" charset="0"/>
                <a:cs typeface="Arial" pitchFamily="34" charset="0"/>
              </a:rPr>
              <a:t>t,</a:t>
            </a:r>
          </a:p>
          <a:p>
            <a:pPr lvl="0" algn="ctr"/>
            <a:r>
              <a:rPr lang="de-DE" sz="6000" b="1" i="1" dirty="0" smtClean="0">
                <a:latin typeface="Arial" pitchFamily="34" charset="0"/>
                <a:cs typeface="Arial" pitchFamily="34" charset="0"/>
              </a:rPr>
              <a:t>der Kor</a:t>
            </a:r>
            <a:r>
              <a:rPr lang="de-DE" sz="6000" b="1" i="1" dirty="0" smtClean="0">
                <a:solidFill>
                  <a:srgbClr val="FF0000"/>
                </a:solidFill>
                <a:latin typeface="Arial" pitchFamily="34" charset="0"/>
                <a:cs typeface="Arial" pitchFamily="34" charset="0"/>
              </a:rPr>
              <a:t>b</a:t>
            </a:r>
            <a:r>
              <a:rPr lang="de-DE" sz="6000" b="1" i="1" dirty="0" smtClean="0">
                <a:latin typeface="Arial" pitchFamily="34" charset="0"/>
                <a:cs typeface="Arial" pitchFamily="34" charset="0"/>
              </a:rPr>
              <a:t>, er trä</a:t>
            </a:r>
            <a:r>
              <a:rPr lang="de-DE" sz="6000" b="1" i="1" dirty="0" smtClean="0">
                <a:solidFill>
                  <a:srgbClr val="FF0000"/>
                </a:solidFill>
                <a:latin typeface="Arial" pitchFamily="34" charset="0"/>
                <a:cs typeface="Arial" pitchFamily="34" charset="0"/>
              </a:rPr>
              <a:t>g</a:t>
            </a:r>
            <a:r>
              <a:rPr lang="de-DE" sz="6000" b="1" i="1" dirty="0" smtClean="0">
                <a:latin typeface="Arial" pitchFamily="34" charset="0"/>
                <a:cs typeface="Arial" pitchFamily="34" charset="0"/>
              </a:rPr>
              <a:t>t, du lie</a:t>
            </a:r>
            <a:r>
              <a:rPr lang="de-DE" sz="6000" b="1" i="1" dirty="0" smtClean="0">
                <a:solidFill>
                  <a:srgbClr val="FF0000"/>
                </a:solidFill>
                <a:latin typeface="Arial" pitchFamily="34" charset="0"/>
                <a:cs typeface="Arial" pitchFamily="34" charset="0"/>
              </a:rPr>
              <a:t>b</a:t>
            </a:r>
            <a:r>
              <a:rPr lang="de-DE" sz="6000" b="1" i="1" dirty="0" smtClean="0">
                <a:latin typeface="Arial" pitchFamily="34" charset="0"/>
                <a:cs typeface="Arial" pitchFamily="34" charset="0"/>
              </a:rPr>
              <a:t>st ihn, du schwei</a:t>
            </a:r>
            <a:r>
              <a:rPr lang="de-DE" sz="6000" b="1" i="1" dirty="0" smtClean="0">
                <a:solidFill>
                  <a:srgbClr val="FF0000"/>
                </a:solidFill>
                <a:latin typeface="Arial" pitchFamily="34" charset="0"/>
                <a:cs typeface="Arial" pitchFamily="34" charset="0"/>
              </a:rPr>
              <a:t>g</a:t>
            </a:r>
            <a:r>
              <a:rPr lang="de-DE" sz="6000" b="1" i="1" dirty="0" smtClean="0">
                <a:latin typeface="Arial" pitchFamily="34" charset="0"/>
                <a:cs typeface="Arial" pitchFamily="34" charset="0"/>
              </a:rPr>
              <a:t>st immer, au</a:t>
            </a:r>
            <a:r>
              <a:rPr lang="de-DE" sz="6000" b="1" i="1" dirty="0" smtClean="0">
                <a:solidFill>
                  <a:srgbClr val="FF0000"/>
                </a:solidFill>
                <a:latin typeface="Arial" pitchFamily="34" charset="0"/>
                <a:cs typeface="Arial" pitchFamily="34" charset="0"/>
              </a:rPr>
              <a:t>s</a:t>
            </a:r>
            <a:r>
              <a:rPr lang="de-DE" sz="6000" b="1" i="1" dirty="0" smtClean="0">
                <a:latin typeface="Arial" pitchFamily="34" charset="0"/>
                <a:cs typeface="Arial" pitchFamily="34" charset="0"/>
              </a:rPr>
              <a:t> Gold, </a:t>
            </a:r>
          </a:p>
          <a:p>
            <a:pPr lvl="0" algn="ctr"/>
            <a:r>
              <a:rPr lang="de-DE" sz="6000" b="1" i="1" dirty="0" smtClean="0">
                <a:latin typeface="Arial" pitchFamily="34" charset="0"/>
                <a:cs typeface="Arial" pitchFamily="34" charset="0"/>
              </a:rPr>
              <a:t>au</a:t>
            </a:r>
            <a:r>
              <a:rPr lang="de-DE" sz="6000" b="1" i="1" dirty="0" smtClean="0">
                <a:solidFill>
                  <a:srgbClr val="FF0000"/>
                </a:solidFill>
                <a:latin typeface="Arial" pitchFamily="34" charset="0"/>
                <a:cs typeface="Arial" pitchFamily="34" charset="0"/>
              </a:rPr>
              <a:t>s</a:t>
            </a:r>
            <a:r>
              <a:rPr lang="de-DE" sz="6000" b="1" i="1" dirty="0" smtClean="0">
                <a:latin typeface="Arial" pitchFamily="34" charset="0"/>
                <a:cs typeface="Arial" pitchFamily="34" charset="0"/>
              </a:rPr>
              <a:t> Dresden, da</a:t>
            </a:r>
            <a:r>
              <a:rPr lang="de-DE" sz="6000" b="1" i="1" dirty="0" smtClean="0">
                <a:solidFill>
                  <a:srgbClr val="FF0000"/>
                </a:solidFill>
                <a:latin typeface="Arial" pitchFamily="34" charset="0"/>
                <a:cs typeface="Arial" pitchFamily="34" charset="0"/>
              </a:rPr>
              <a:t>s</a:t>
            </a:r>
            <a:r>
              <a:rPr lang="de-DE" sz="6000" b="1" i="1" dirty="0" smtClean="0">
                <a:latin typeface="Arial" pitchFamily="34" charset="0"/>
                <a:cs typeface="Arial" pitchFamily="34" charset="0"/>
              </a:rPr>
              <a:t> Diktat,</a:t>
            </a:r>
          </a:p>
          <a:p>
            <a:pPr lvl="0" algn="ctr"/>
            <a:r>
              <a:rPr lang="de-DE" sz="6000" b="1" i="1" dirty="0" smtClean="0">
                <a:latin typeface="Arial" pitchFamily="34" charset="0"/>
                <a:cs typeface="Arial" pitchFamily="34" charset="0"/>
              </a:rPr>
              <a:t>da</a:t>
            </a:r>
            <a:r>
              <a:rPr lang="de-DE" sz="6000" b="1" i="1" dirty="0" smtClean="0">
                <a:solidFill>
                  <a:srgbClr val="FF0000"/>
                </a:solidFill>
                <a:latin typeface="Arial" pitchFamily="34" charset="0"/>
                <a:cs typeface="Arial" pitchFamily="34" charset="0"/>
              </a:rPr>
              <a:t>s</a:t>
            </a:r>
            <a:r>
              <a:rPr lang="de-DE" sz="6000" b="1" i="1" dirty="0" smtClean="0">
                <a:latin typeface="Arial" pitchFamily="34" charset="0"/>
                <a:cs typeface="Arial" pitchFamily="34" charset="0"/>
              </a:rPr>
              <a:t> Haus meines Onkels</a:t>
            </a:r>
            <a:endParaRPr lang="ru-RU" sz="6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s Hemd, das L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ie, wie.wav"/>
            </a:hlinkClick>
          </p:cNvPr>
          <p:cNvSpPr>
            <a:spLocks noChangeArrowheads="1"/>
          </p:cNvSpPr>
          <p:nvPr/>
        </p:nvSpPr>
        <p:spPr bwMode="auto">
          <a:xfrm>
            <a:off x="0" y="1418896"/>
            <a:ext cx="1219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7200" b="1" i="1" dirty="0" smtClean="0">
                <a:latin typeface="Arial" pitchFamily="34" charset="0"/>
                <a:cs typeface="Arial" pitchFamily="34" charset="0"/>
              </a:rPr>
              <a:t>d</a:t>
            </a:r>
            <a:r>
              <a:rPr lang="de-DE" sz="7200" b="1" i="1" u="sng" dirty="0" smtClean="0">
                <a:solidFill>
                  <a:srgbClr val="FF0000"/>
                </a:solidFill>
                <a:latin typeface="Arial" pitchFamily="34" charset="0"/>
                <a:cs typeface="Arial" pitchFamily="34" charset="0"/>
              </a:rPr>
              <a:t>ie</a:t>
            </a:r>
            <a:r>
              <a:rPr lang="de-DE" sz="7200" b="1" i="1" dirty="0" smtClean="0">
                <a:latin typeface="Arial" pitchFamily="34" charset="0"/>
                <a:cs typeface="Arial" pitchFamily="34" charset="0"/>
              </a:rPr>
              <a:t>, wie, hier, die Lieder, wieder, lieben, der Brief, tief, der Dienstag</a:t>
            </a:r>
            <a:endParaRPr kumimoji="0" lang="de-DE" sz="72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ie, wi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as Hemd, das Land.wav"/>
            </a:hlinkClick>
          </p:cNvPr>
          <p:cNvSpPr>
            <a:spLocks noChangeArrowheads="1"/>
          </p:cNvSpPr>
          <p:nvPr/>
        </p:nvSpPr>
        <p:spPr bwMode="auto">
          <a:xfrm>
            <a:off x="0" y="0"/>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000" b="1" i="1" dirty="0" smtClean="0">
                <a:latin typeface="Arial" pitchFamily="34" charset="0"/>
                <a:cs typeface="Arial" pitchFamily="34" charset="0"/>
              </a:rPr>
              <a:t>das Hem</a:t>
            </a:r>
            <a:r>
              <a:rPr lang="de-DE" sz="6000" b="1" i="1" dirty="0" smtClean="0">
                <a:solidFill>
                  <a:srgbClr val="FF0000"/>
                </a:solidFill>
                <a:latin typeface="Arial" pitchFamily="34" charset="0"/>
                <a:cs typeface="Arial" pitchFamily="34" charset="0"/>
              </a:rPr>
              <a:t>d</a:t>
            </a:r>
            <a:r>
              <a:rPr lang="de-DE" sz="6000" b="1" i="1" dirty="0" smtClean="0">
                <a:latin typeface="Arial" pitchFamily="34" charset="0"/>
                <a:cs typeface="Arial" pitchFamily="34" charset="0"/>
              </a:rPr>
              <a:t>, das Land, das Feld, die Wand, der Wald, er zeigt,</a:t>
            </a:r>
          </a:p>
          <a:p>
            <a:pPr lvl="0" algn="ctr"/>
            <a:r>
              <a:rPr lang="de-DE" sz="6000" b="1" i="1" dirty="0" smtClean="0">
                <a:latin typeface="Arial" pitchFamily="34" charset="0"/>
                <a:cs typeface="Arial" pitchFamily="34" charset="0"/>
              </a:rPr>
              <a:t>der Korb, er trägt, du liebst ihn, du schweigst immer, aus Gold, </a:t>
            </a:r>
          </a:p>
          <a:p>
            <a:pPr lvl="0" algn="ctr"/>
            <a:r>
              <a:rPr lang="de-DE" sz="6000" b="1" i="1" dirty="0" smtClean="0">
                <a:latin typeface="Arial" pitchFamily="34" charset="0"/>
                <a:cs typeface="Arial" pitchFamily="34" charset="0"/>
              </a:rPr>
              <a:t>aus Dresden, das Diktat,</a:t>
            </a:r>
          </a:p>
          <a:p>
            <a:pPr lvl="0" algn="ctr"/>
            <a:r>
              <a:rPr lang="de-DE" sz="6000" b="1" i="1" dirty="0" smtClean="0">
                <a:latin typeface="Arial" pitchFamily="34" charset="0"/>
                <a:cs typeface="Arial" pitchFamily="34" charset="0"/>
              </a:rPr>
              <a:t>das Haus meines Onkels</a:t>
            </a:r>
            <a:endParaRPr lang="ru-RU" sz="6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s Hemd, das L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aus der Tasche, aus dem Haus.wav"/>
            </a:hlinkClick>
          </p:cNvPr>
          <p:cNvSpPr>
            <a:spLocks noChangeArrowheads="1"/>
          </p:cNvSpPr>
          <p:nvPr/>
        </p:nvSpPr>
        <p:spPr bwMode="auto">
          <a:xfrm>
            <a:off x="0" y="0"/>
            <a:ext cx="12192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au</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 </a:t>
            </a:r>
            <a:r>
              <a:rPr lang="de-DE" sz="7200" b="1" i="1" dirty="0" smtClean="0">
                <a:solidFill>
                  <a:srgbClr val="FF0000"/>
                </a:solidFill>
                <a:latin typeface="Arial" pitchFamily="34" charset="0"/>
                <a:cs typeface="Arial" pitchFamily="34" charset="0"/>
              </a:rPr>
              <a:t>d</a:t>
            </a:r>
            <a:r>
              <a:rPr lang="de-DE" sz="7200" b="1" i="1" dirty="0" smtClean="0">
                <a:latin typeface="Arial" pitchFamily="34" charset="0"/>
                <a:cs typeface="Arial" pitchFamily="34" charset="0"/>
              </a:rPr>
              <a:t>er Tasche,</a:t>
            </a:r>
          </a:p>
          <a:p>
            <a:pPr lvl="0" algn="ctr"/>
            <a:r>
              <a:rPr lang="de-DE" sz="7200" b="1" i="1" dirty="0" smtClean="0">
                <a:latin typeface="Arial" pitchFamily="34" charset="0"/>
                <a:cs typeface="Arial" pitchFamily="34" charset="0"/>
              </a:rPr>
              <a:t>au</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 dem Haus,</a:t>
            </a:r>
          </a:p>
          <a:p>
            <a:pPr lvl="0" algn="ctr"/>
            <a:r>
              <a:rPr lang="de-DE" sz="7200" b="1" i="1" dirty="0" smtClean="0">
                <a:latin typeface="Arial" pitchFamily="34" charset="0"/>
                <a:cs typeface="Arial" pitchFamily="34" charset="0"/>
              </a:rPr>
              <a:t>au</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 dem Fenster,</a:t>
            </a:r>
          </a:p>
          <a:p>
            <a:pPr lvl="0" algn="ctr"/>
            <a:r>
              <a:rPr lang="de-DE" sz="7200" b="1" i="1" dirty="0" smtClean="0">
                <a:latin typeface="Arial" pitchFamily="34" charset="0"/>
                <a:cs typeface="Arial" pitchFamily="34" charset="0"/>
              </a:rPr>
              <a:t>au</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 der Klasse,</a:t>
            </a:r>
          </a:p>
          <a:p>
            <a:pPr lvl="0" algn="ctr"/>
            <a:r>
              <a:rPr lang="de-DE" sz="7200" b="1" i="1" dirty="0" smtClean="0">
                <a:latin typeface="Arial" pitchFamily="34" charset="0"/>
                <a:cs typeface="Arial" pitchFamily="34" charset="0"/>
              </a:rPr>
              <a:t>au</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 dem Zimmer,</a:t>
            </a:r>
          </a:p>
          <a:p>
            <a:pPr lvl="0" algn="ctr"/>
            <a:r>
              <a:rPr lang="de-DE" sz="7200" b="1" i="1" dirty="0" smtClean="0">
                <a:latin typeface="Arial" pitchFamily="34" charset="0"/>
                <a:cs typeface="Arial" pitchFamily="34" charset="0"/>
              </a:rPr>
              <a:t>au</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 der Ukraine</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s der Tasche, aus dem Ha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aus der Tasche, aus dem Haus.wav"/>
            </a:hlinkClick>
          </p:cNvPr>
          <p:cNvSpPr>
            <a:spLocks noChangeArrowheads="1"/>
          </p:cNvSpPr>
          <p:nvPr/>
        </p:nvSpPr>
        <p:spPr bwMode="auto">
          <a:xfrm>
            <a:off x="0" y="0"/>
            <a:ext cx="12192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au</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 </a:t>
            </a:r>
            <a:r>
              <a:rPr lang="de-DE" sz="7200" b="1" i="1" dirty="0" smtClean="0">
                <a:solidFill>
                  <a:srgbClr val="FF0000"/>
                </a:solidFill>
                <a:latin typeface="Arial" pitchFamily="34" charset="0"/>
                <a:cs typeface="Arial" pitchFamily="34" charset="0"/>
              </a:rPr>
              <a:t>d</a:t>
            </a:r>
            <a:r>
              <a:rPr lang="de-DE" sz="7200" b="1" i="1" dirty="0" smtClean="0">
                <a:latin typeface="Arial" pitchFamily="34" charset="0"/>
                <a:cs typeface="Arial" pitchFamily="34" charset="0"/>
              </a:rPr>
              <a:t>er Tasche,</a:t>
            </a:r>
          </a:p>
          <a:p>
            <a:pPr lvl="0" algn="ctr"/>
            <a:r>
              <a:rPr lang="de-DE" sz="7200" b="1" i="1" dirty="0" smtClean="0">
                <a:latin typeface="Arial" pitchFamily="34" charset="0"/>
                <a:cs typeface="Arial" pitchFamily="34" charset="0"/>
              </a:rPr>
              <a:t>aus dem Haus,</a:t>
            </a:r>
          </a:p>
          <a:p>
            <a:pPr lvl="0" algn="ctr"/>
            <a:r>
              <a:rPr lang="de-DE" sz="7200" b="1" i="1" dirty="0" smtClean="0">
                <a:latin typeface="Arial" pitchFamily="34" charset="0"/>
                <a:cs typeface="Arial" pitchFamily="34" charset="0"/>
              </a:rPr>
              <a:t>aus dem Fenster,</a:t>
            </a:r>
          </a:p>
          <a:p>
            <a:pPr lvl="0" algn="ctr"/>
            <a:r>
              <a:rPr lang="de-DE" sz="7200" b="1" i="1" dirty="0" smtClean="0">
                <a:latin typeface="Arial" pitchFamily="34" charset="0"/>
                <a:cs typeface="Arial" pitchFamily="34" charset="0"/>
              </a:rPr>
              <a:t>aus der Klasse,</a:t>
            </a:r>
          </a:p>
          <a:p>
            <a:pPr lvl="0" algn="ctr"/>
            <a:r>
              <a:rPr lang="de-DE" sz="7200" b="1" i="1" dirty="0" smtClean="0">
                <a:latin typeface="Arial" pitchFamily="34" charset="0"/>
                <a:cs typeface="Arial" pitchFamily="34" charset="0"/>
              </a:rPr>
              <a:t>aus dem Zimmer,</a:t>
            </a:r>
          </a:p>
          <a:p>
            <a:pPr lvl="0" algn="ctr"/>
            <a:r>
              <a:rPr lang="de-DE" sz="7200" b="1" i="1" dirty="0" smtClean="0">
                <a:latin typeface="Arial" pitchFamily="34" charset="0"/>
                <a:cs typeface="Arial" pitchFamily="34" charset="0"/>
              </a:rPr>
              <a:t>aus der Ukraine</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s der Tasche, aus dem Ha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
            <a:hlinkClick r:id="" action="ppaction://noaction">
              <a:snd r:embed="rId3" name="aeu.wav"/>
            </a:hlinkClick>
          </p:cNvPr>
          <p:cNvSpPr>
            <a:spLocks noChangeArrowheads="1"/>
          </p:cNvSpPr>
          <p:nvPr/>
        </p:nvSpPr>
        <p:spPr bwMode="auto">
          <a:xfrm>
            <a:off x="0" y="1277006"/>
            <a:ext cx="12192000" cy="3939540"/>
          </a:xfrm>
          <a:prstGeom prst="rect">
            <a:avLst/>
          </a:prstGeom>
          <a:noFill/>
          <a:ln w="9525">
            <a:noFill/>
            <a:miter lim="800000"/>
            <a:headEnd/>
            <a:tailEnd/>
          </a:ln>
        </p:spPr>
        <p:txBody>
          <a:bodyPr wrap="square" anchor="ctr">
            <a:spAutoFit/>
          </a:bodyPr>
          <a:lstStyle/>
          <a:p>
            <a:pPr algn="ctr" eaLnBrk="0" hangingPunct="0">
              <a:defRPr/>
            </a:pPr>
            <a:r>
              <a:rPr lang="de-DE" sz="25000" b="1" i="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äu</a:t>
            </a:r>
            <a:endParaRPr lang="en-US" sz="25000" b="1" dirty="0">
              <a:solidFill>
                <a:srgbClr val="CC00FF"/>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as Haus – die Häuser.wav"/>
            </a:hlinkClick>
          </p:cNvPr>
          <p:cNvSpPr>
            <a:spLocks noChangeArrowheads="1"/>
          </p:cNvSpPr>
          <p:nvPr/>
        </p:nvSpPr>
        <p:spPr bwMode="auto">
          <a:xfrm>
            <a:off x="0" y="189186"/>
            <a:ext cx="12192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das H</a:t>
            </a:r>
            <a:r>
              <a:rPr lang="de-DE" sz="7200" b="1" i="1" dirty="0" smtClean="0">
                <a:solidFill>
                  <a:srgbClr val="FF0000"/>
                </a:solidFill>
                <a:latin typeface="Arial" pitchFamily="34" charset="0"/>
                <a:cs typeface="Arial" pitchFamily="34" charset="0"/>
              </a:rPr>
              <a:t>au</a:t>
            </a:r>
            <a:r>
              <a:rPr lang="de-DE" sz="7200" b="1" i="1" dirty="0" smtClean="0">
                <a:latin typeface="Arial" pitchFamily="34" charset="0"/>
                <a:cs typeface="Arial" pitchFamily="34" charset="0"/>
              </a:rPr>
              <a:t>s – die H</a:t>
            </a:r>
            <a:r>
              <a:rPr lang="de-DE" sz="72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äu</a:t>
            </a:r>
            <a:r>
              <a:rPr lang="de-DE" sz="7200" b="1" i="1" dirty="0" smtClean="0">
                <a:latin typeface="Arial" pitchFamily="34" charset="0"/>
                <a:cs typeface="Arial" pitchFamily="34" charset="0"/>
              </a:rPr>
              <a:t>ser,</a:t>
            </a:r>
          </a:p>
          <a:p>
            <a:pPr lvl="0" algn="ctr"/>
            <a:r>
              <a:rPr lang="de-DE" sz="7200" b="1" i="1" dirty="0" smtClean="0">
                <a:latin typeface="Arial" pitchFamily="34" charset="0"/>
                <a:cs typeface="Arial" pitchFamily="34" charset="0"/>
              </a:rPr>
              <a:t>der B</a:t>
            </a:r>
            <a:r>
              <a:rPr lang="de-DE" sz="7200" b="1" i="1" dirty="0" smtClean="0">
                <a:solidFill>
                  <a:srgbClr val="FF0000"/>
                </a:solidFill>
                <a:latin typeface="Arial" pitchFamily="34" charset="0"/>
                <a:cs typeface="Arial" pitchFamily="34" charset="0"/>
              </a:rPr>
              <a:t>au</a:t>
            </a:r>
            <a:r>
              <a:rPr lang="de-DE" sz="7200" b="1" i="1" dirty="0" smtClean="0">
                <a:latin typeface="Arial" pitchFamily="34" charset="0"/>
                <a:cs typeface="Arial" pitchFamily="34" charset="0"/>
              </a:rPr>
              <a:t>m – die B</a:t>
            </a:r>
            <a:r>
              <a:rPr lang="de-DE" sz="72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äu</a:t>
            </a:r>
            <a:r>
              <a:rPr lang="de-DE" sz="7200" b="1" i="1" dirty="0" smtClean="0">
                <a:latin typeface="Arial" pitchFamily="34" charset="0"/>
                <a:cs typeface="Arial" pitchFamily="34" charset="0"/>
              </a:rPr>
              <a:t>me, verk</a:t>
            </a:r>
            <a:r>
              <a:rPr lang="de-DE" sz="7200" b="1" i="1" dirty="0" smtClean="0">
                <a:solidFill>
                  <a:srgbClr val="FF0000"/>
                </a:solidFill>
                <a:latin typeface="Arial" pitchFamily="34" charset="0"/>
                <a:cs typeface="Arial" pitchFamily="34" charset="0"/>
              </a:rPr>
              <a:t>au</a:t>
            </a:r>
            <a:r>
              <a:rPr lang="de-DE" sz="7200" b="1" i="1" dirty="0" smtClean="0">
                <a:latin typeface="Arial" pitchFamily="34" charset="0"/>
                <a:cs typeface="Arial" pitchFamily="34" charset="0"/>
              </a:rPr>
              <a:t>fen – der Verk</a:t>
            </a:r>
            <a:r>
              <a:rPr lang="de-DE" sz="72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äu</a:t>
            </a:r>
            <a:r>
              <a:rPr lang="de-DE" sz="7200" b="1" i="1" dirty="0" smtClean="0">
                <a:latin typeface="Arial" pitchFamily="34" charset="0"/>
                <a:cs typeface="Arial" pitchFamily="34" charset="0"/>
              </a:rPr>
              <a:t>fer, r</a:t>
            </a:r>
            <a:r>
              <a:rPr lang="de-DE" sz="7200" b="1" i="1" dirty="0" smtClean="0">
                <a:solidFill>
                  <a:srgbClr val="FF0000"/>
                </a:solidFill>
                <a:latin typeface="Arial" pitchFamily="34" charset="0"/>
                <a:cs typeface="Arial" pitchFamily="34" charset="0"/>
              </a:rPr>
              <a:t>au</a:t>
            </a:r>
            <a:r>
              <a:rPr lang="de-DE" sz="7200" b="1" i="1" dirty="0" smtClean="0">
                <a:latin typeface="Arial" pitchFamily="34" charset="0"/>
                <a:cs typeface="Arial" pitchFamily="34" charset="0"/>
              </a:rPr>
              <a:t>ben – die R</a:t>
            </a:r>
            <a:r>
              <a:rPr lang="de-DE" sz="72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äu</a:t>
            </a:r>
            <a:r>
              <a:rPr lang="de-DE" sz="7200" b="1" i="1" dirty="0" smtClean="0">
                <a:latin typeface="Arial" pitchFamily="34" charset="0"/>
                <a:cs typeface="Arial" pitchFamily="34" charset="0"/>
              </a:rPr>
              <a:t>ber</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s Haus – die Häu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as Haus – die Häuser.wav"/>
            </a:hlinkClick>
          </p:cNvPr>
          <p:cNvSpPr>
            <a:spLocks noChangeArrowheads="1"/>
          </p:cNvSpPr>
          <p:nvPr/>
        </p:nvSpPr>
        <p:spPr bwMode="auto">
          <a:xfrm>
            <a:off x="0" y="189186"/>
            <a:ext cx="12192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das H</a:t>
            </a:r>
            <a:r>
              <a:rPr lang="de-DE" sz="7200" b="1" i="1" dirty="0" smtClean="0">
                <a:solidFill>
                  <a:srgbClr val="FF0000"/>
                </a:solidFill>
                <a:latin typeface="Arial" pitchFamily="34" charset="0"/>
                <a:cs typeface="Arial" pitchFamily="34" charset="0"/>
              </a:rPr>
              <a:t>au</a:t>
            </a:r>
            <a:r>
              <a:rPr lang="de-DE" sz="7200" b="1" i="1" dirty="0" smtClean="0">
                <a:latin typeface="Arial" pitchFamily="34" charset="0"/>
                <a:cs typeface="Arial" pitchFamily="34" charset="0"/>
              </a:rPr>
              <a:t>s – die H</a:t>
            </a:r>
            <a:r>
              <a:rPr lang="de-DE" sz="72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äu</a:t>
            </a:r>
            <a:r>
              <a:rPr lang="de-DE" sz="7200" b="1" i="1" dirty="0" smtClean="0">
                <a:latin typeface="Arial" pitchFamily="34" charset="0"/>
                <a:cs typeface="Arial" pitchFamily="34" charset="0"/>
              </a:rPr>
              <a:t>ser,</a:t>
            </a:r>
          </a:p>
          <a:p>
            <a:pPr lvl="0" algn="ctr"/>
            <a:r>
              <a:rPr lang="de-DE" sz="7200" b="1" i="1" dirty="0" smtClean="0">
                <a:latin typeface="Arial" pitchFamily="34" charset="0"/>
                <a:cs typeface="Arial" pitchFamily="34" charset="0"/>
              </a:rPr>
              <a:t>der B</a:t>
            </a:r>
            <a:r>
              <a:rPr lang="de-DE" sz="7200" b="1" i="1" dirty="0" smtClean="0">
                <a:solidFill>
                  <a:srgbClr val="FF0000"/>
                </a:solidFill>
                <a:latin typeface="Arial" pitchFamily="34" charset="0"/>
                <a:cs typeface="Arial" pitchFamily="34" charset="0"/>
              </a:rPr>
              <a:t>au</a:t>
            </a:r>
            <a:r>
              <a:rPr lang="de-DE" sz="7200" b="1" i="1" dirty="0" smtClean="0">
                <a:latin typeface="Arial" pitchFamily="34" charset="0"/>
                <a:cs typeface="Arial" pitchFamily="34" charset="0"/>
              </a:rPr>
              <a:t>m – die B</a:t>
            </a:r>
            <a:r>
              <a:rPr lang="de-DE" sz="72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äu</a:t>
            </a:r>
            <a:r>
              <a:rPr lang="de-DE" sz="7200" b="1" i="1" dirty="0" smtClean="0">
                <a:latin typeface="Arial" pitchFamily="34" charset="0"/>
                <a:cs typeface="Arial" pitchFamily="34" charset="0"/>
              </a:rPr>
              <a:t>me, verkaufen – der Verkäufer, rauben – die Räuber</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s Haus – die Häu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
          <p:cNvSpPr>
            <a:spLocks noChangeArrowheads="1"/>
          </p:cNvSpPr>
          <p:nvPr/>
        </p:nvSpPr>
        <p:spPr bwMode="auto">
          <a:xfrm>
            <a:off x="0" y="425668"/>
            <a:ext cx="12192000" cy="3939540"/>
          </a:xfrm>
          <a:prstGeom prst="rect">
            <a:avLst/>
          </a:prstGeom>
          <a:noFill/>
          <a:ln w="9525">
            <a:noFill/>
            <a:miter lim="800000"/>
            <a:headEnd/>
            <a:tailEnd/>
          </a:ln>
        </p:spPr>
        <p:txBody>
          <a:bodyPr wrap="square" anchor="ctr">
            <a:spAutoFit/>
          </a:bodyPr>
          <a:lstStyle/>
          <a:p>
            <a:pPr algn="ctr" eaLnBrk="0" hangingPunct="0">
              <a:defRPr/>
            </a:pPr>
            <a:r>
              <a:rPr lang="de-DE" sz="250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de-DE" sz="25000" b="1" i="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tion</a:t>
            </a:r>
            <a:endParaRPr lang="en-US" sz="25000" b="1" dirty="0">
              <a:solidFill>
                <a:srgbClr val="CC00FF"/>
              </a:solidFill>
              <a:latin typeface="Arial" pitchFamily="34" charset="0"/>
              <a:cs typeface="Arial" pitchFamily="34" charset="0"/>
            </a:endParaRPr>
          </a:p>
        </p:txBody>
      </p:sp>
      <p:sp>
        <p:nvSpPr>
          <p:cNvPr id="3" name="Rectangle 1">
            <a:hlinkClick r:id="" action="ppaction://noaction">
              <a:snd r:embed="rId3" name="ng-ng-ng.wav"/>
            </a:hlinkClick>
          </p:cNvPr>
          <p:cNvSpPr>
            <a:spLocks noChangeArrowheads="1"/>
          </p:cNvSpPr>
          <p:nvPr/>
        </p:nvSpPr>
        <p:spPr bwMode="auto">
          <a:xfrm>
            <a:off x="0" y="4162096"/>
            <a:ext cx="12192000" cy="1446550"/>
          </a:xfrm>
          <a:prstGeom prst="rect">
            <a:avLst/>
          </a:prstGeom>
          <a:noFill/>
          <a:ln w="9525">
            <a:noFill/>
            <a:miter lim="800000"/>
            <a:headEnd/>
            <a:tailEnd/>
          </a:ln>
        </p:spPr>
        <p:txBody>
          <a:bodyPr wrap="square" anchor="ctr">
            <a:spAutoFit/>
          </a:bodyPr>
          <a:lstStyle/>
          <a:p>
            <a:pPr algn="ctr" eaLnBrk="0" hangingPunct="0">
              <a:defRPr/>
            </a:pPr>
            <a:r>
              <a:rPr lang="ru-RU" sz="8800" b="1" i="1"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читается как </a:t>
            </a:r>
            <a:r>
              <a:rPr lang="ru-RU" sz="88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ru-RU" sz="8800" b="1" i="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цьён</a:t>
            </a:r>
            <a:endParaRPr lang="en-US" sz="8800" b="1" dirty="0">
              <a:solidFill>
                <a:srgbClr val="CC00FF"/>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ie Intonation, die Revolution.wav"/>
            </a:hlinkClick>
          </p:cNvPr>
          <p:cNvSpPr>
            <a:spLocks noChangeArrowheads="1"/>
          </p:cNvSpPr>
          <p:nvPr/>
        </p:nvSpPr>
        <p:spPr bwMode="auto">
          <a:xfrm>
            <a:off x="0" y="189186"/>
            <a:ext cx="12192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000" b="1" i="1" dirty="0" smtClean="0">
                <a:latin typeface="Arial" pitchFamily="34" charset="0"/>
                <a:cs typeface="Arial" pitchFamily="34" charset="0"/>
              </a:rPr>
              <a:t>die Intona</a:t>
            </a:r>
            <a:r>
              <a:rPr lang="de-DE" sz="6000" b="1" i="1" u="sng"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die Revolu</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die Delega</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die Na</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na</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al, interna</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al,</a:t>
            </a:r>
          </a:p>
          <a:p>
            <a:pPr lvl="0" algn="ctr"/>
            <a:r>
              <a:rPr lang="de-DE" sz="6000" b="1" i="1" dirty="0" smtClean="0">
                <a:latin typeface="Arial" pitchFamily="34" charset="0"/>
                <a:cs typeface="Arial" pitchFamily="34" charset="0"/>
              </a:rPr>
              <a:t>die Opera</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die Informa</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die Redak</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die Integra</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die Produk</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die Qualifika</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die Tradi</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tradi</a:t>
            </a:r>
            <a:r>
              <a:rPr lang="de-DE" sz="6000" b="1" i="1"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ell</a:t>
            </a:r>
            <a:endParaRPr lang="ru-RU" sz="6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ie Intonation, die Rev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ie Intonation, die Revolution.wav"/>
            </a:hlinkClick>
          </p:cNvPr>
          <p:cNvSpPr>
            <a:spLocks noChangeArrowheads="1"/>
          </p:cNvSpPr>
          <p:nvPr/>
        </p:nvSpPr>
        <p:spPr bwMode="auto">
          <a:xfrm>
            <a:off x="0" y="189186"/>
            <a:ext cx="12192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000" b="1" i="1" dirty="0" smtClean="0">
                <a:latin typeface="Arial" pitchFamily="34" charset="0"/>
                <a:cs typeface="Arial" pitchFamily="34" charset="0"/>
              </a:rPr>
              <a:t>die Intona</a:t>
            </a:r>
            <a:r>
              <a:rPr lang="de-DE" sz="6000" b="1" i="1" u="sng" dirty="0" smtClean="0">
                <a:solidFill>
                  <a:srgbClr val="FF0000"/>
                </a:solidFill>
                <a:latin typeface="Arial" pitchFamily="34" charset="0"/>
                <a:cs typeface="Arial" pitchFamily="34" charset="0"/>
              </a:rPr>
              <a:t>tion</a:t>
            </a:r>
            <a:r>
              <a:rPr lang="de-DE" sz="6000" b="1" i="1" dirty="0" smtClean="0">
                <a:latin typeface="Arial" pitchFamily="34" charset="0"/>
                <a:cs typeface="Arial" pitchFamily="34" charset="0"/>
              </a:rPr>
              <a:t>, die Revolution, die Delegation, die Nation, national, international,</a:t>
            </a:r>
          </a:p>
          <a:p>
            <a:pPr lvl="0" algn="ctr"/>
            <a:r>
              <a:rPr lang="de-DE" sz="6000" b="1" i="1" dirty="0" smtClean="0">
                <a:latin typeface="Arial" pitchFamily="34" charset="0"/>
                <a:cs typeface="Arial" pitchFamily="34" charset="0"/>
              </a:rPr>
              <a:t>die Operation, die Information, die Redaktion, die Integration, die Produktion, die Qualifikation, die Tradition, traditionell</a:t>
            </a:r>
            <a:endParaRPr lang="ru-RU" sz="6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ie Intonation, die Rev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hlinkClick r:id="" action="ppaction://noaction">
              <a:snd r:embed="rId3" name="ng-ng-ng.wav"/>
            </a:hlinkClick>
          </p:cNvPr>
          <p:cNvSpPr>
            <a:spLocks noChangeArrowheads="1"/>
          </p:cNvSpPr>
          <p:nvPr/>
        </p:nvSpPr>
        <p:spPr bwMode="auto">
          <a:xfrm>
            <a:off x="0" y="1324302"/>
            <a:ext cx="12192000" cy="3139321"/>
          </a:xfrm>
          <a:prstGeom prst="rect">
            <a:avLst/>
          </a:prstGeom>
          <a:noFill/>
          <a:ln w="9525">
            <a:noFill/>
            <a:miter lim="800000"/>
            <a:headEnd/>
            <a:tailEnd/>
          </a:ln>
        </p:spPr>
        <p:txBody>
          <a:bodyPr wrap="square" anchor="ctr">
            <a:spAutoFit/>
          </a:bodyPr>
          <a:lstStyle/>
          <a:p>
            <a:pPr algn="ctr" eaLnBrk="0" hangingPunct="0">
              <a:defRPr/>
            </a:pPr>
            <a:r>
              <a:rPr lang="ru-RU" sz="66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Гласные в начале слова</a:t>
            </a:r>
          </a:p>
          <a:p>
            <a:pPr algn="ctr" eaLnBrk="0" hangingPunct="0">
              <a:defRPr/>
            </a:pPr>
            <a:r>
              <a:rPr lang="ru-RU" sz="66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и слога не сливаются</a:t>
            </a:r>
          </a:p>
          <a:p>
            <a:pPr algn="ctr" eaLnBrk="0" hangingPunct="0">
              <a:defRPr/>
            </a:pPr>
            <a:r>
              <a:rPr lang="ru-RU" sz="66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 предыдущим слогом</a:t>
            </a:r>
            <a:endParaRPr lang="en-US" sz="6600" b="1" dirty="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0" y="117693"/>
            <a:ext cx="12192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de-DE" sz="6600" b="1" i="1" dirty="0" smtClean="0"/>
              <a:t>m</a:t>
            </a:r>
            <a:r>
              <a:rPr lang="de-DE" sz="6600" b="1" i="1" u="sng" dirty="0" smtClean="0">
                <a:solidFill>
                  <a:srgbClr val="FF0000"/>
                </a:solidFill>
              </a:rPr>
              <a:t>ei</a:t>
            </a:r>
            <a:r>
              <a:rPr lang="de-DE" sz="6600" b="1" i="1" dirty="0" smtClean="0"/>
              <a:t>n, d</a:t>
            </a:r>
            <a:r>
              <a:rPr lang="de-DE" sz="6600" b="1" i="1" u="sng" dirty="0" smtClean="0">
                <a:solidFill>
                  <a:srgbClr val="FF0000"/>
                </a:solidFill>
              </a:rPr>
              <a:t>ie</a:t>
            </a:r>
            <a:r>
              <a:rPr lang="de-DE" sz="6600" b="1" i="1" dirty="0" smtClean="0"/>
              <a:t>, nein, der Dienstag, leider, wie, deine, Heimat, eins,</a:t>
            </a:r>
            <a:endParaRPr lang="ru-RU" sz="6600" b="1" i="1" dirty="0" smtClean="0"/>
          </a:p>
          <a:p>
            <a:pPr lvl="0"/>
            <a:r>
              <a:rPr lang="de-DE" sz="6600" b="1" i="1" dirty="0" smtClean="0"/>
              <a:t>die Lieder, das Eis, drei, lieben, die Beine, der Feiertag, wieder, frei, der Brief, das Kleid, der Freitag, tief, hier</a:t>
            </a:r>
            <a:endParaRPr lang="ru-RU" sz="66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mit Anna, beachten.wav"/>
            </a:hlinkClick>
          </p:cNvPr>
          <p:cNvSpPr>
            <a:spLocks noChangeArrowheads="1"/>
          </p:cNvSpPr>
          <p:nvPr/>
        </p:nvSpPr>
        <p:spPr bwMode="auto">
          <a:xfrm>
            <a:off x="0" y="189186"/>
            <a:ext cx="12192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400" b="1" i="1" dirty="0" smtClean="0">
                <a:latin typeface="Arial" pitchFamily="34" charset="0"/>
                <a:cs typeface="Arial" pitchFamily="34" charset="0"/>
              </a:rPr>
              <a:t>mit </a:t>
            </a:r>
            <a:r>
              <a:rPr lang="de-DE" sz="5400" b="1" i="1" u="sng"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nna, be</a:t>
            </a:r>
            <a:r>
              <a:rPr lang="de-DE" sz="5400" b="1" i="1" u="sng"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chten, er</a:t>
            </a:r>
            <a:r>
              <a:rPr lang="de-DE" sz="5400" b="1" i="1" u="sng" dirty="0" smtClean="0">
                <a:solidFill>
                  <a:srgbClr val="FF0000"/>
                </a:solidFill>
                <a:latin typeface="Arial" pitchFamily="34" charset="0"/>
                <a:cs typeface="Arial" pitchFamily="34" charset="0"/>
              </a:rPr>
              <a:t>i</a:t>
            </a:r>
            <a:r>
              <a:rPr lang="de-DE" sz="5400" b="1" i="1" dirty="0" smtClean="0">
                <a:latin typeface="Arial" pitchFamily="34" charset="0"/>
                <a:cs typeface="Arial" pitchFamily="34" charset="0"/>
              </a:rPr>
              <a:t>nnern, er</a:t>
            </a:r>
            <a:r>
              <a:rPr lang="de-DE" sz="5400" b="1" i="1" dirty="0" smtClean="0">
                <a:solidFill>
                  <a:srgbClr val="FF0000"/>
                </a:solidFill>
                <a:latin typeface="Arial" pitchFamily="34" charset="0"/>
                <a:cs typeface="Arial" pitchFamily="34" charset="0"/>
              </a:rPr>
              <a:t>ö</a:t>
            </a:r>
            <a:r>
              <a:rPr lang="de-DE" sz="5400" b="1" i="1" dirty="0" smtClean="0">
                <a:latin typeface="Arial" pitchFamily="34" charset="0"/>
                <a:cs typeface="Arial" pitchFamily="34" charset="0"/>
              </a:rPr>
              <a:t>ffnen, auf</a:t>
            </a:r>
            <a:r>
              <a:rPr lang="de-DE" sz="5400" b="1" i="1"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tmen, auf</a:t>
            </a:r>
            <a:r>
              <a:rPr lang="de-DE" sz="5400" b="1" i="1" dirty="0" smtClean="0">
                <a:solidFill>
                  <a:srgbClr val="FF0000"/>
                </a:solidFill>
                <a:latin typeface="Arial" pitchFamily="34" charset="0"/>
                <a:cs typeface="Arial" pitchFamily="34" charset="0"/>
              </a:rPr>
              <a:t>e</a:t>
            </a:r>
            <a:r>
              <a:rPr lang="de-DE" sz="5400" b="1" i="1" dirty="0" smtClean="0">
                <a:latin typeface="Arial" pitchFamily="34" charset="0"/>
                <a:cs typeface="Arial" pitchFamily="34" charset="0"/>
              </a:rPr>
              <a:t>rstehen,</a:t>
            </a:r>
          </a:p>
          <a:p>
            <a:pPr lvl="0" algn="ctr"/>
            <a:r>
              <a:rPr lang="de-DE" sz="5400" b="1" i="1" dirty="0" smtClean="0">
                <a:latin typeface="Arial" pitchFamily="34" charset="0"/>
                <a:cs typeface="Arial" pitchFamily="34" charset="0"/>
              </a:rPr>
              <a:t>bei </a:t>
            </a:r>
            <a:r>
              <a:rPr lang="de-DE" sz="5400" b="1" i="1" dirty="0" smtClean="0">
                <a:solidFill>
                  <a:srgbClr val="FF0000"/>
                </a:solidFill>
                <a:latin typeface="Arial" pitchFamily="34" charset="0"/>
                <a:cs typeface="Arial" pitchFamily="34" charset="0"/>
              </a:rPr>
              <a:t>e</a:t>
            </a:r>
            <a:r>
              <a:rPr lang="de-DE" sz="5400" b="1" i="1" dirty="0" smtClean="0">
                <a:latin typeface="Arial" pitchFamily="34" charset="0"/>
                <a:cs typeface="Arial" pitchFamily="34" charset="0"/>
              </a:rPr>
              <a:t>uch, mit</a:t>
            </a:r>
            <a:r>
              <a:rPr lang="de-DE" sz="5400" b="1" i="1" dirty="0" smtClean="0">
                <a:solidFill>
                  <a:srgbClr val="FF0000"/>
                </a:solidFill>
                <a:latin typeface="Arial" pitchFamily="34" charset="0"/>
                <a:cs typeface="Arial" pitchFamily="34" charset="0"/>
              </a:rPr>
              <a:t>e</a:t>
            </a:r>
            <a:r>
              <a:rPr lang="de-DE" sz="5400" b="1" i="1" dirty="0" smtClean="0">
                <a:latin typeface="Arial" pitchFamily="34" charset="0"/>
                <a:cs typeface="Arial" pitchFamily="34" charset="0"/>
              </a:rPr>
              <a:t>in</a:t>
            </a:r>
            <a:r>
              <a:rPr lang="de-DE" sz="5400" b="1" i="1"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nder, Nacht</a:t>
            </a:r>
            <a:r>
              <a:rPr lang="de-DE" sz="5400" b="1" i="1"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rbeit, um </a:t>
            </a:r>
            <a:r>
              <a:rPr lang="de-DE" sz="5400" b="1" i="1"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cht </a:t>
            </a:r>
            <a:r>
              <a:rPr lang="de-DE" sz="5400" b="1" i="1" dirty="0" smtClean="0">
                <a:solidFill>
                  <a:srgbClr val="FF0000"/>
                </a:solidFill>
                <a:latin typeface="Arial" pitchFamily="34" charset="0"/>
                <a:cs typeface="Arial" pitchFamily="34" charset="0"/>
              </a:rPr>
              <a:t>U</a:t>
            </a:r>
            <a:r>
              <a:rPr lang="de-DE" sz="5400" b="1" i="1" dirty="0" smtClean="0">
                <a:latin typeface="Arial" pitchFamily="34" charset="0"/>
                <a:cs typeface="Arial" pitchFamily="34" charset="0"/>
              </a:rPr>
              <a:t>hr, miss</a:t>
            </a:r>
            <a:r>
              <a:rPr lang="de-DE" sz="5400" b="1" i="1"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chten,</a:t>
            </a:r>
          </a:p>
          <a:p>
            <a:pPr lvl="0" algn="ctr"/>
            <a:r>
              <a:rPr lang="de-DE" sz="5400" b="1" i="1" dirty="0" smtClean="0">
                <a:latin typeface="Arial" pitchFamily="34" charset="0"/>
                <a:cs typeface="Arial" pitchFamily="34" charset="0"/>
              </a:rPr>
              <a:t>über </a:t>
            </a:r>
            <a:r>
              <a:rPr lang="de-DE" sz="5400" b="1" i="1"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ndere, unter </a:t>
            </a:r>
            <a:r>
              <a:rPr lang="de-DE" sz="5400" b="1" i="1"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nderem, an</a:t>
            </a:r>
            <a:r>
              <a:rPr lang="de-DE" sz="5400" b="1" i="1" dirty="0" smtClean="0">
                <a:solidFill>
                  <a:srgbClr val="FF0000"/>
                </a:solidFill>
                <a:latin typeface="Arial" pitchFamily="34" charset="0"/>
                <a:cs typeface="Arial" pitchFamily="34" charset="0"/>
              </a:rPr>
              <a:t>e</a:t>
            </a:r>
            <a:r>
              <a:rPr lang="de-DE" sz="5400" b="1" i="1" dirty="0" smtClean="0">
                <a:latin typeface="Arial" pitchFamily="34" charset="0"/>
                <a:cs typeface="Arial" pitchFamily="34" charset="0"/>
              </a:rPr>
              <a:t>rzogen, Be</a:t>
            </a:r>
            <a:r>
              <a:rPr lang="de-DE" sz="5400" b="1" i="1"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mter, ur</a:t>
            </a:r>
            <a:r>
              <a:rPr lang="de-DE" sz="5400" b="1" i="1"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lt, an</a:t>
            </a:r>
            <a:r>
              <a:rPr lang="de-DE" sz="5400" b="1" i="1" dirty="0" smtClean="0">
                <a:solidFill>
                  <a:srgbClr val="FF0000"/>
                </a:solidFill>
                <a:latin typeface="Arial" pitchFamily="34" charset="0"/>
                <a:cs typeface="Arial" pitchFamily="34" charset="0"/>
              </a:rPr>
              <a:t>e</a:t>
            </a:r>
            <a:r>
              <a:rPr lang="de-DE" sz="5400" b="1" i="1" dirty="0" smtClean="0">
                <a:latin typeface="Arial" pitchFamily="34" charset="0"/>
                <a:cs typeface="Arial" pitchFamily="34" charset="0"/>
              </a:rPr>
              <a:t>rkennen, wor</a:t>
            </a:r>
            <a:r>
              <a:rPr lang="de-DE" sz="5400" b="1" i="1" dirty="0" smtClean="0">
                <a:solidFill>
                  <a:srgbClr val="FF0000"/>
                </a:solidFill>
                <a:latin typeface="Arial" pitchFamily="34" charset="0"/>
                <a:cs typeface="Arial" pitchFamily="34" charset="0"/>
              </a:rPr>
              <a:t>ü</a:t>
            </a:r>
            <a:r>
              <a:rPr lang="de-DE" sz="5400" b="1" i="1" dirty="0" smtClean="0">
                <a:latin typeface="Arial" pitchFamily="34" charset="0"/>
                <a:cs typeface="Arial" pitchFamily="34" charset="0"/>
              </a:rPr>
              <a:t>ber, am </a:t>
            </a:r>
            <a:r>
              <a:rPr lang="de-DE" sz="5400" b="1" i="1"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bend</a:t>
            </a:r>
            <a:endParaRPr lang="ru-RU" sz="5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it Anna, beacht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mit Anna, beachten.wav"/>
            </a:hlinkClick>
          </p:cNvPr>
          <p:cNvSpPr>
            <a:spLocks noChangeArrowheads="1"/>
          </p:cNvSpPr>
          <p:nvPr/>
        </p:nvSpPr>
        <p:spPr bwMode="auto">
          <a:xfrm>
            <a:off x="0" y="189186"/>
            <a:ext cx="12192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400" b="1" i="1" dirty="0" smtClean="0">
                <a:latin typeface="Arial" pitchFamily="34" charset="0"/>
                <a:cs typeface="Arial" pitchFamily="34" charset="0"/>
              </a:rPr>
              <a:t>mit </a:t>
            </a:r>
            <a:r>
              <a:rPr lang="de-DE" sz="5400" b="1" i="1" u="sng"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nna, be</a:t>
            </a:r>
            <a:r>
              <a:rPr lang="de-DE" sz="5400" b="1" i="1" u="sng" dirty="0" smtClean="0">
                <a:solidFill>
                  <a:srgbClr val="FF0000"/>
                </a:solidFill>
                <a:latin typeface="Arial" pitchFamily="34" charset="0"/>
                <a:cs typeface="Arial" pitchFamily="34" charset="0"/>
              </a:rPr>
              <a:t>a</a:t>
            </a:r>
            <a:r>
              <a:rPr lang="de-DE" sz="5400" b="1" i="1" dirty="0" smtClean="0">
                <a:latin typeface="Arial" pitchFamily="34" charset="0"/>
                <a:cs typeface="Arial" pitchFamily="34" charset="0"/>
              </a:rPr>
              <a:t>chten, er</a:t>
            </a:r>
            <a:r>
              <a:rPr lang="de-DE" sz="5400" b="1" i="1" u="sng" dirty="0" smtClean="0">
                <a:solidFill>
                  <a:srgbClr val="FF0000"/>
                </a:solidFill>
                <a:latin typeface="Arial" pitchFamily="34" charset="0"/>
                <a:cs typeface="Arial" pitchFamily="34" charset="0"/>
              </a:rPr>
              <a:t>i</a:t>
            </a:r>
            <a:r>
              <a:rPr lang="de-DE" sz="5400" b="1" i="1" dirty="0" smtClean="0">
                <a:latin typeface="Arial" pitchFamily="34" charset="0"/>
                <a:cs typeface="Arial" pitchFamily="34" charset="0"/>
              </a:rPr>
              <a:t>nnern, eröffnen, aufatmen, auferstehen,</a:t>
            </a:r>
          </a:p>
          <a:p>
            <a:pPr lvl="0" algn="ctr"/>
            <a:r>
              <a:rPr lang="de-DE" sz="5400" b="1" i="1" dirty="0" smtClean="0">
                <a:latin typeface="Arial" pitchFamily="34" charset="0"/>
                <a:cs typeface="Arial" pitchFamily="34" charset="0"/>
              </a:rPr>
              <a:t>bei euch, miteinander, Nachtarbeit, um acht Uhr, missachten,</a:t>
            </a:r>
          </a:p>
          <a:p>
            <a:pPr lvl="0" algn="ctr"/>
            <a:r>
              <a:rPr lang="de-DE" sz="5400" b="1" i="1" dirty="0" smtClean="0">
                <a:latin typeface="Arial" pitchFamily="34" charset="0"/>
                <a:cs typeface="Arial" pitchFamily="34" charset="0"/>
              </a:rPr>
              <a:t>über andere, unter anderem, anerzogen, Beamter, uralt, anerkennen, worüber, am Abend</a:t>
            </a:r>
            <a:endParaRPr lang="ru-RU" sz="5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it Anna, beacht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
          <p:cNvSpPr>
            <a:spLocks noChangeArrowheads="1"/>
          </p:cNvSpPr>
          <p:nvPr/>
        </p:nvSpPr>
        <p:spPr bwMode="auto">
          <a:xfrm>
            <a:off x="0" y="425668"/>
            <a:ext cx="12192000" cy="3939540"/>
          </a:xfrm>
          <a:prstGeom prst="rect">
            <a:avLst/>
          </a:prstGeom>
          <a:noFill/>
          <a:ln w="9525">
            <a:noFill/>
            <a:miter lim="800000"/>
            <a:headEnd/>
            <a:tailEnd/>
          </a:ln>
        </p:spPr>
        <p:txBody>
          <a:bodyPr wrap="square" anchor="ctr">
            <a:spAutoFit/>
          </a:bodyPr>
          <a:lstStyle/>
          <a:p>
            <a:pPr algn="ctr" eaLnBrk="0" hangingPunct="0">
              <a:defRPr/>
            </a:pPr>
            <a:r>
              <a:rPr lang="de-DE" sz="250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de-DE" sz="25000" b="1" i="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eur</a:t>
            </a:r>
            <a:endParaRPr lang="en-US" sz="25000" b="1"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1">
            <a:hlinkClick r:id="" action="ppaction://noaction">
              <a:snd r:embed="rId3" name="ng-ng-ng.wav"/>
            </a:hlinkClick>
          </p:cNvPr>
          <p:cNvSpPr>
            <a:spLocks noChangeArrowheads="1"/>
          </p:cNvSpPr>
          <p:nvPr/>
        </p:nvSpPr>
        <p:spPr bwMode="auto">
          <a:xfrm>
            <a:off x="0" y="4162096"/>
            <a:ext cx="12192000" cy="1446550"/>
          </a:xfrm>
          <a:prstGeom prst="rect">
            <a:avLst/>
          </a:prstGeom>
          <a:noFill/>
          <a:ln w="9525">
            <a:noFill/>
            <a:miter lim="800000"/>
            <a:headEnd/>
            <a:tailEnd/>
          </a:ln>
        </p:spPr>
        <p:txBody>
          <a:bodyPr wrap="square" anchor="ctr">
            <a:spAutoFit/>
          </a:bodyPr>
          <a:lstStyle/>
          <a:p>
            <a:pPr algn="ctr" eaLnBrk="0" hangingPunct="0">
              <a:defRPr/>
            </a:pPr>
            <a:r>
              <a:rPr lang="ru-RU" sz="8800" b="1" i="1"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читается как </a:t>
            </a:r>
            <a:r>
              <a:rPr lang="ru-RU" sz="88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-ёр</a:t>
            </a:r>
            <a:endParaRPr lang="en-US" sz="8800" b="1" dirty="0">
              <a:solidFill>
                <a:srgbClr val="CC00FF"/>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Ingenieur, der Kommandeur.wav"/>
            </a:hlinkClick>
          </p:cNvPr>
          <p:cNvSpPr>
            <a:spLocks noChangeArrowheads="1"/>
          </p:cNvSpPr>
          <p:nvPr/>
        </p:nvSpPr>
        <p:spPr bwMode="auto">
          <a:xfrm>
            <a:off x="0" y="189186"/>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der Ingeni</a:t>
            </a:r>
            <a:r>
              <a:rPr lang="de-DE" sz="7200" b="1" i="1" u="sng" dirty="0" smtClean="0">
                <a:solidFill>
                  <a:srgbClr val="FF0000"/>
                </a:solidFill>
                <a:latin typeface="Arial" pitchFamily="34" charset="0"/>
                <a:cs typeface="Arial" pitchFamily="34" charset="0"/>
              </a:rPr>
              <a:t>eur</a:t>
            </a:r>
            <a:r>
              <a:rPr lang="de-DE" sz="7200" b="1" i="1" dirty="0" smtClean="0">
                <a:latin typeface="Arial" pitchFamily="34" charset="0"/>
                <a:cs typeface="Arial" pitchFamily="34" charset="0"/>
              </a:rPr>
              <a:t>,</a:t>
            </a:r>
          </a:p>
          <a:p>
            <a:pPr lvl="0" algn="ctr"/>
            <a:r>
              <a:rPr lang="de-DE" sz="7200" b="1" i="1" dirty="0" smtClean="0">
                <a:latin typeface="Arial" pitchFamily="34" charset="0"/>
                <a:cs typeface="Arial" pitchFamily="34" charset="0"/>
              </a:rPr>
              <a:t>der Kommand</a:t>
            </a:r>
            <a:r>
              <a:rPr lang="de-DE" sz="7200" b="1" i="1" dirty="0" smtClean="0">
                <a:solidFill>
                  <a:srgbClr val="FF0000"/>
                </a:solidFill>
                <a:latin typeface="Arial" pitchFamily="34" charset="0"/>
                <a:cs typeface="Arial" pitchFamily="34" charset="0"/>
              </a:rPr>
              <a:t>eur</a:t>
            </a:r>
            <a:r>
              <a:rPr lang="de-DE" sz="7200" b="1" i="1" dirty="0" smtClean="0">
                <a:latin typeface="Arial" pitchFamily="34" charset="0"/>
                <a:cs typeface="Arial" pitchFamily="34" charset="0"/>
              </a:rPr>
              <a:t>,</a:t>
            </a:r>
          </a:p>
          <a:p>
            <a:pPr lvl="0" algn="ctr"/>
            <a:r>
              <a:rPr lang="de-DE" sz="7200" b="1" i="1" dirty="0" smtClean="0">
                <a:latin typeface="Arial" pitchFamily="34" charset="0"/>
                <a:cs typeface="Arial" pitchFamily="34" charset="0"/>
              </a:rPr>
              <a:t>der Mont</a:t>
            </a:r>
            <a:r>
              <a:rPr lang="de-DE" sz="7200" b="1" i="1" dirty="0" smtClean="0">
                <a:solidFill>
                  <a:srgbClr val="FF0000"/>
                </a:solidFill>
                <a:latin typeface="Arial" pitchFamily="34" charset="0"/>
                <a:cs typeface="Arial" pitchFamily="34" charset="0"/>
              </a:rPr>
              <a:t>eur</a:t>
            </a:r>
            <a:r>
              <a:rPr lang="de-DE" sz="7200" b="1" i="1" dirty="0" smtClean="0">
                <a:latin typeface="Arial" pitchFamily="34" charset="0"/>
                <a:cs typeface="Arial" pitchFamily="34" charset="0"/>
              </a:rPr>
              <a:t>,</a:t>
            </a:r>
          </a:p>
          <a:p>
            <a:pPr lvl="0" algn="ctr"/>
            <a:r>
              <a:rPr lang="de-DE" sz="7200" b="1" i="1" dirty="0" smtClean="0">
                <a:latin typeface="Arial" pitchFamily="34" charset="0"/>
                <a:cs typeface="Arial" pitchFamily="34" charset="0"/>
              </a:rPr>
              <a:t>der Redakt</a:t>
            </a:r>
            <a:r>
              <a:rPr lang="de-DE" sz="7200" b="1" i="1" dirty="0" smtClean="0">
                <a:solidFill>
                  <a:srgbClr val="FF0000"/>
                </a:solidFill>
                <a:latin typeface="Arial" pitchFamily="34" charset="0"/>
                <a:cs typeface="Arial" pitchFamily="34" charset="0"/>
              </a:rPr>
              <a:t>eur</a:t>
            </a:r>
            <a:r>
              <a:rPr lang="de-DE" sz="7200" b="1" i="1" dirty="0" smtClean="0">
                <a:latin typeface="Arial" pitchFamily="34" charset="0"/>
                <a:cs typeface="Arial" pitchFamily="34" charset="0"/>
              </a:rPr>
              <a:t>,</a:t>
            </a:r>
          </a:p>
          <a:p>
            <a:pPr lvl="0" algn="ctr"/>
            <a:r>
              <a:rPr lang="de-DE" sz="7200" b="1" i="1" dirty="0" smtClean="0">
                <a:latin typeface="Arial" pitchFamily="34" charset="0"/>
                <a:cs typeface="Arial" pitchFamily="34" charset="0"/>
              </a:rPr>
              <a:t>der Grav</a:t>
            </a:r>
            <a:r>
              <a:rPr lang="de-DE" sz="7200" b="1" i="1" dirty="0" smtClean="0">
                <a:solidFill>
                  <a:srgbClr val="FF0000"/>
                </a:solidFill>
                <a:latin typeface="Arial" pitchFamily="34" charset="0"/>
                <a:cs typeface="Arial" pitchFamily="34" charset="0"/>
              </a:rPr>
              <a:t>eur</a:t>
            </a:r>
            <a:r>
              <a:rPr lang="de-DE" sz="7200" b="1" i="1" dirty="0" smtClean="0">
                <a:latin typeface="Arial" pitchFamily="34" charset="0"/>
                <a:cs typeface="Arial" pitchFamily="34" charset="0"/>
              </a:rPr>
              <a:t>, der Fris</a:t>
            </a:r>
            <a:r>
              <a:rPr lang="de-DE" sz="7200" b="1" i="1" dirty="0" smtClean="0">
                <a:solidFill>
                  <a:srgbClr val="FF0000"/>
                </a:solidFill>
                <a:latin typeface="Arial" pitchFamily="34" charset="0"/>
                <a:cs typeface="Arial" pitchFamily="34" charset="0"/>
              </a:rPr>
              <a:t>eur</a:t>
            </a:r>
            <a:endParaRPr lang="ru-RU" sz="7200" b="1" i="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Ingenieur, der Kommand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Ingenieur, der Kommandeur.wav"/>
            </a:hlinkClick>
          </p:cNvPr>
          <p:cNvSpPr>
            <a:spLocks noChangeArrowheads="1"/>
          </p:cNvSpPr>
          <p:nvPr/>
        </p:nvSpPr>
        <p:spPr bwMode="auto">
          <a:xfrm>
            <a:off x="0" y="189186"/>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der Ingeni</a:t>
            </a:r>
            <a:r>
              <a:rPr lang="de-DE" sz="7200" b="1" i="1" u="sng" dirty="0" smtClean="0">
                <a:solidFill>
                  <a:srgbClr val="FF0000"/>
                </a:solidFill>
                <a:latin typeface="Arial" pitchFamily="34" charset="0"/>
                <a:cs typeface="Arial" pitchFamily="34" charset="0"/>
              </a:rPr>
              <a:t>eur</a:t>
            </a:r>
            <a:r>
              <a:rPr lang="de-DE" sz="7200" b="1" i="1" dirty="0" smtClean="0">
                <a:latin typeface="Arial" pitchFamily="34" charset="0"/>
                <a:cs typeface="Arial" pitchFamily="34" charset="0"/>
              </a:rPr>
              <a:t>,</a:t>
            </a:r>
          </a:p>
          <a:p>
            <a:pPr lvl="0" algn="ctr"/>
            <a:r>
              <a:rPr lang="de-DE" sz="7200" b="1" i="1" dirty="0" smtClean="0">
                <a:latin typeface="Arial" pitchFamily="34" charset="0"/>
                <a:cs typeface="Arial" pitchFamily="34" charset="0"/>
              </a:rPr>
              <a:t>der Kommandeur,</a:t>
            </a:r>
          </a:p>
          <a:p>
            <a:pPr lvl="0" algn="ctr"/>
            <a:r>
              <a:rPr lang="de-DE" sz="7200" b="1" i="1" dirty="0" smtClean="0">
                <a:latin typeface="Arial" pitchFamily="34" charset="0"/>
                <a:cs typeface="Arial" pitchFamily="34" charset="0"/>
              </a:rPr>
              <a:t>der Monteur,</a:t>
            </a:r>
          </a:p>
          <a:p>
            <a:pPr lvl="0" algn="ctr"/>
            <a:r>
              <a:rPr lang="de-DE" sz="7200" b="1" i="1" dirty="0" smtClean="0">
                <a:latin typeface="Arial" pitchFamily="34" charset="0"/>
                <a:cs typeface="Arial" pitchFamily="34" charset="0"/>
              </a:rPr>
              <a:t>der Redakteur,</a:t>
            </a:r>
          </a:p>
          <a:p>
            <a:pPr lvl="0" algn="ctr"/>
            <a:r>
              <a:rPr lang="de-DE" sz="7200" b="1" i="1" dirty="0" smtClean="0">
                <a:latin typeface="Arial" pitchFamily="34" charset="0"/>
                <a:cs typeface="Arial" pitchFamily="34" charset="0"/>
              </a:rPr>
              <a:t>der Graveur, der Friseur</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Ingenieur, der Kommand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hlinkClick r:id="" action="ppaction://noaction">
              <a:snd r:embed="rId3" name="ng-ng-ng.wav"/>
            </a:hlinkClick>
          </p:cNvPr>
          <p:cNvSpPr>
            <a:spLocks noChangeArrowheads="1"/>
          </p:cNvSpPr>
          <p:nvPr/>
        </p:nvSpPr>
        <p:spPr bwMode="auto">
          <a:xfrm>
            <a:off x="0" y="1324302"/>
            <a:ext cx="12192000" cy="3046988"/>
          </a:xfrm>
          <a:prstGeom prst="rect">
            <a:avLst/>
          </a:prstGeom>
          <a:noFill/>
          <a:ln w="9525">
            <a:noFill/>
            <a:miter lim="800000"/>
            <a:headEnd/>
            <a:tailEnd/>
          </a:ln>
        </p:spPr>
        <p:txBody>
          <a:bodyPr wrap="square" anchor="ctr">
            <a:spAutoFit/>
          </a:bodyPr>
          <a:lstStyle/>
          <a:p>
            <a:pPr algn="ctr" eaLnBrk="0" hangingPunct="0">
              <a:defRPr/>
            </a:pPr>
            <a:r>
              <a:rPr lang="ru-RU" sz="96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Не путайте</a:t>
            </a:r>
          </a:p>
          <a:p>
            <a:pPr algn="ctr" eaLnBrk="0" hangingPunct="0">
              <a:defRPr/>
            </a:pPr>
            <a:r>
              <a:rPr lang="ru-RU" sz="96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буквосочетания</a:t>
            </a:r>
            <a:endParaRPr lang="en-US" sz="9600" b="1" dirty="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Beine – Bäume.wav"/>
            </a:hlinkClick>
          </p:cNvPr>
          <p:cNvSpPr>
            <a:spLocks noChangeArrowheads="1"/>
          </p:cNvSpPr>
          <p:nvPr/>
        </p:nvSpPr>
        <p:spPr bwMode="auto">
          <a:xfrm>
            <a:off x="0" y="189186"/>
            <a:ext cx="12192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400" b="1" i="1" dirty="0" smtClean="0">
                <a:latin typeface="Arial" pitchFamily="34" charset="0"/>
                <a:cs typeface="Arial" pitchFamily="34" charset="0"/>
              </a:rPr>
              <a:t>B</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ne – B</a:t>
            </a:r>
            <a:r>
              <a:rPr lang="de-DE" sz="5400" b="1" i="1" dirty="0" smtClean="0">
                <a:solidFill>
                  <a:srgbClr val="FF0000"/>
                </a:solidFill>
                <a:latin typeface="Arial" pitchFamily="34" charset="0"/>
                <a:cs typeface="Arial" pitchFamily="34" charset="0"/>
              </a:rPr>
              <a:t>äu</a:t>
            </a:r>
            <a:r>
              <a:rPr lang="de-DE" sz="5400" b="1" i="1" dirty="0" smtClean="0">
                <a:latin typeface="Arial" pitchFamily="34" charset="0"/>
                <a:cs typeface="Arial" pitchFamily="34" charset="0"/>
              </a:rPr>
              <a:t>me, T</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r – T</a:t>
            </a:r>
            <a:r>
              <a:rPr lang="de-DE" sz="5400" b="1" i="1" dirty="0" smtClean="0">
                <a:solidFill>
                  <a:srgbClr val="FF0000"/>
                </a:solidFill>
                <a:latin typeface="Arial" pitchFamily="34" charset="0"/>
                <a:cs typeface="Arial" pitchFamily="34" charset="0"/>
              </a:rPr>
              <a:t>ü</a:t>
            </a:r>
            <a:r>
              <a:rPr lang="de-DE" sz="5400" b="1" i="1" dirty="0" smtClean="0">
                <a:latin typeface="Arial" pitchFamily="34" charset="0"/>
                <a:cs typeface="Arial" pitchFamily="34" charset="0"/>
              </a:rPr>
              <a:t>r, sch</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n – sch</a:t>
            </a:r>
            <a:r>
              <a:rPr lang="de-DE" sz="5400" b="1" i="1" dirty="0" smtClean="0">
                <a:solidFill>
                  <a:srgbClr val="FF0000"/>
                </a:solidFill>
                <a:latin typeface="Arial" pitchFamily="34" charset="0"/>
                <a:cs typeface="Arial" pitchFamily="34" charset="0"/>
              </a:rPr>
              <a:t>ö</a:t>
            </a:r>
            <a:r>
              <a:rPr lang="de-DE" sz="5400" b="1" i="1" dirty="0" smtClean="0">
                <a:latin typeface="Arial" pitchFamily="34" charset="0"/>
                <a:cs typeface="Arial" pitchFamily="34" charset="0"/>
              </a:rPr>
              <a:t>n, z</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hen – Z</a:t>
            </a:r>
            <a:r>
              <a:rPr lang="de-DE" sz="5400" b="1" i="1" dirty="0" smtClean="0">
                <a:solidFill>
                  <a:srgbClr val="FF0000"/>
                </a:solidFill>
                <a:latin typeface="Arial" pitchFamily="34" charset="0"/>
                <a:cs typeface="Arial" pitchFamily="34" charset="0"/>
              </a:rPr>
              <a:t>e</a:t>
            </a:r>
            <a:r>
              <a:rPr lang="de-DE" sz="5400" b="1" i="1" dirty="0" smtClean="0">
                <a:latin typeface="Arial" pitchFamily="34" charset="0"/>
                <a:cs typeface="Arial" pitchFamily="34" charset="0"/>
              </a:rPr>
              <a:t>hen, s</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 – n</a:t>
            </a:r>
            <a:r>
              <a:rPr lang="de-DE" sz="5400" b="1" i="1" dirty="0" smtClean="0">
                <a:solidFill>
                  <a:srgbClr val="FF0000"/>
                </a:solidFill>
                <a:latin typeface="Arial" pitchFamily="34" charset="0"/>
                <a:cs typeface="Arial" pitchFamily="34" charset="0"/>
              </a:rPr>
              <a:t>ah</a:t>
            </a:r>
            <a:r>
              <a:rPr lang="de-DE" sz="5400" b="1" i="1" dirty="0" smtClean="0">
                <a:latin typeface="Arial" pitchFamily="34" charset="0"/>
                <a:cs typeface="Arial" pitchFamily="34" charset="0"/>
              </a:rPr>
              <a:t>, W</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sen – W</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sen, Fr</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de – Fr</a:t>
            </a:r>
            <a:r>
              <a:rPr lang="de-DE" sz="5400" b="1" i="1" dirty="0" smtClean="0">
                <a:solidFill>
                  <a:srgbClr val="FF0000"/>
                </a:solidFill>
                <a:latin typeface="Arial" pitchFamily="34" charset="0"/>
                <a:cs typeface="Arial" pitchFamily="34" charset="0"/>
              </a:rPr>
              <a:t>eu</a:t>
            </a:r>
            <a:r>
              <a:rPr lang="de-DE" sz="5400" b="1" i="1" dirty="0" smtClean="0">
                <a:latin typeface="Arial" pitchFamily="34" charset="0"/>
                <a:cs typeface="Arial" pitchFamily="34" charset="0"/>
              </a:rPr>
              <a:t>de, L</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d – L</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d, k</a:t>
            </a:r>
            <a:r>
              <a:rPr lang="de-DE" sz="5400" b="1" i="1" dirty="0" smtClean="0">
                <a:solidFill>
                  <a:srgbClr val="FF0000"/>
                </a:solidFill>
                <a:latin typeface="Arial" pitchFamily="34" charset="0"/>
                <a:cs typeface="Arial" pitchFamily="34" charset="0"/>
              </a:rPr>
              <a:t>ü</a:t>
            </a:r>
            <a:r>
              <a:rPr lang="de-DE" sz="5400" b="1" i="1" dirty="0" smtClean="0">
                <a:latin typeface="Arial" pitchFamily="34" charset="0"/>
                <a:cs typeface="Arial" pitchFamily="34" charset="0"/>
              </a:rPr>
              <a:t>hn – K</a:t>
            </a:r>
            <a:r>
              <a:rPr lang="de-DE" sz="5400" b="1" i="1" dirty="0" smtClean="0">
                <a:solidFill>
                  <a:srgbClr val="FF0000"/>
                </a:solidFill>
                <a:latin typeface="Arial" pitchFamily="34" charset="0"/>
                <a:cs typeface="Arial" pitchFamily="34" charset="0"/>
              </a:rPr>
              <a:t>ä</a:t>
            </a:r>
            <a:r>
              <a:rPr lang="de-DE" sz="5400" b="1" i="1" dirty="0" smtClean="0">
                <a:latin typeface="Arial" pitchFamily="34" charset="0"/>
                <a:cs typeface="Arial" pitchFamily="34" charset="0"/>
              </a:rPr>
              <a:t>hne, bl</a:t>
            </a:r>
            <a:r>
              <a:rPr lang="de-DE" sz="5400" b="1" i="1" dirty="0" smtClean="0">
                <a:solidFill>
                  <a:srgbClr val="FF0000"/>
                </a:solidFill>
                <a:latin typeface="Arial" pitchFamily="34" charset="0"/>
                <a:cs typeface="Arial" pitchFamily="34" charset="0"/>
              </a:rPr>
              <a:t>ü</a:t>
            </a:r>
            <a:r>
              <a:rPr lang="de-DE" sz="5400" b="1" i="1" dirty="0" smtClean="0">
                <a:latin typeface="Arial" pitchFamily="34" charset="0"/>
                <a:cs typeface="Arial" pitchFamily="34" charset="0"/>
              </a:rPr>
              <a:t>hen – Bl</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 sch</a:t>
            </a:r>
            <a:r>
              <a:rPr lang="de-DE" sz="5400" b="1" i="1" dirty="0" smtClean="0">
                <a:solidFill>
                  <a:srgbClr val="FF0000"/>
                </a:solidFill>
                <a:latin typeface="Arial" pitchFamily="34" charset="0"/>
                <a:cs typeface="Arial" pitchFamily="34" charset="0"/>
              </a:rPr>
              <a:t>ö</a:t>
            </a:r>
            <a:r>
              <a:rPr lang="de-DE" sz="5400" b="1" i="1" dirty="0" smtClean="0">
                <a:latin typeface="Arial" pitchFamily="34" charset="0"/>
                <a:cs typeface="Arial" pitchFamily="34" charset="0"/>
              </a:rPr>
              <a:t>n – sch</a:t>
            </a:r>
            <a:r>
              <a:rPr lang="de-DE" sz="5400" b="1" i="1" dirty="0" smtClean="0">
                <a:solidFill>
                  <a:srgbClr val="FF0000"/>
                </a:solidFill>
                <a:latin typeface="Arial" pitchFamily="34" charset="0"/>
                <a:cs typeface="Arial" pitchFamily="34" charset="0"/>
              </a:rPr>
              <a:t>eu</a:t>
            </a:r>
            <a:r>
              <a:rPr lang="de-DE" sz="5400" b="1" i="1" dirty="0" smtClean="0">
                <a:latin typeface="Arial" pitchFamily="34" charset="0"/>
                <a:cs typeface="Arial" pitchFamily="34" charset="0"/>
              </a:rPr>
              <a:t>, S</a:t>
            </a:r>
            <a:r>
              <a:rPr lang="de-DE" sz="5400" b="1" i="1" dirty="0" smtClean="0">
                <a:solidFill>
                  <a:srgbClr val="FF0000"/>
                </a:solidFill>
                <a:latin typeface="Arial" pitchFamily="34" charset="0"/>
                <a:cs typeface="Arial" pitchFamily="34" charset="0"/>
              </a:rPr>
              <a:t>oh</a:t>
            </a:r>
            <a:r>
              <a:rPr lang="de-DE" sz="5400" b="1" i="1" dirty="0" smtClean="0">
                <a:latin typeface="Arial" pitchFamily="34" charset="0"/>
                <a:cs typeface="Arial" pitchFamily="34" charset="0"/>
              </a:rPr>
              <a:t>le – S</a:t>
            </a:r>
            <a:r>
              <a:rPr lang="de-DE" sz="5400" b="1" i="1" dirty="0" smtClean="0">
                <a:solidFill>
                  <a:srgbClr val="FF0000"/>
                </a:solidFill>
                <a:latin typeface="Arial" pitchFamily="34" charset="0"/>
                <a:cs typeface="Arial" pitchFamily="34" charset="0"/>
              </a:rPr>
              <a:t>äu</a:t>
            </a:r>
            <a:r>
              <a:rPr lang="de-DE" sz="5400" b="1" i="1" dirty="0" smtClean="0">
                <a:latin typeface="Arial" pitchFamily="34" charset="0"/>
                <a:cs typeface="Arial" pitchFamily="34" charset="0"/>
              </a:rPr>
              <a:t>le, w</a:t>
            </a:r>
            <a:r>
              <a:rPr lang="de-DE" sz="5400" b="1" i="1" dirty="0" smtClean="0">
                <a:solidFill>
                  <a:srgbClr val="FF0000"/>
                </a:solidFill>
                <a:latin typeface="Arial" pitchFamily="34" charset="0"/>
                <a:cs typeface="Arial" pitchFamily="34" charset="0"/>
              </a:rPr>
              <a:t>äh</a:t>
            </a:r>
            <a:r>
              <a:rPr lang="de-DE" sz="5400" b="1" i="1" dirty="0" smtClean="0">
                <a:latin typeface="Arial" pitchFamily="34" charset="0"/>
                <a:cs typeface="Arial" pitchFamily="34" charset="0"/>
              </a:rPr>
              <a:t>len – W</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le, n</a:t>
            </a:r>
            <a:r>
              <a:rPr lang="de-DE" sz="5400" b="1" i="1" dirty="0" smtClean="0">
                <a:solidFill>
                  <a:srgbClr val="FF0000"/>
                </a:solidFill>
                <a:latin typeface="Arial" pitchFamily="34" charset="0"/>
                <a:cs typeface="Arial" pitchFamily="34" charset="0"/>
              </a:rPr>
              <a:t>äh</a:t>
            </a:r>
            <a:r>
              <a:rPr lang="de-DE" sz="5400" b="1" i="1" dirty="0" smtClean="0">
                <a:latin typeface="Arial" pitchFamily="34" charset="0"/>
                <a:cs typeface="Arial" pitchFamily="34" charset="0"/>
              </a:rPr>
              <a:t>en – n</a:t>
            </a:r>
            <a:r>
              <a:rPr lang="de-DE" sz="5400" b="1" i="1" dirty="0" smtClean="0">
                <a:solidFill>
                  <a:srgbClr val="FF0000"/>
                </a:solidFill>
                <a:latin typeface="Arial" pitchFamily="34" charset="0"/>
                <a:cs typeface="Arial" pitchFamily="34" charset="0"/>
              </a:rPr>
              <a:t>eu</a:t>
            </a:r>
            <a:r>
              <a:rPr lang="de-DE" sz="5400" b="1" i="1" dirty="0" smtClean="0">
                <a:latin typeface="Arial" pitchFamily="34" charset="0"/>
                <a:cs typeface="Arial" pitchFamily="34" charset="0"/>
              </a:rPr>
              <a:t>,</a:t>
            </a:r>
          </a:p>
          <a:p>
            <a:pPr lvl="0" algn="ctr"/>
            <a:r>
              <a:rPr lang="de-DE" sz="5400" b="1" i="1" dirty="0" smtClean="0">
                <a:latin typeface="Arial" pitchFamily="34" charset="0"/>
                <a:cs typeface="Arial" pitchFamily="34" charset="0"/>
              </a:rPr>
              <a:t>h</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ser – H</a:t>
            </a:r>
            <a:r>
              <a:rPr lang="de-DE" sz="5400" b="1" i="1" dirty="0" smtClean="0">
                <a:solidFill>
                  <a:srgbClr val="FF0000"/>
                </a:solidFill>
                <a:latin typeface="Arial" pitchFamily="34" charset="0"/>
                <a:cs typeface="Arial" pitchFamily="34" charset="0"/>
              </a:rPr>
              <a:t>äu</a:t>
            </a:r>
            <a:r>
              <a:rPr lang="de-DE" sz="5400" b="1" i="1" dirty="0" smtClean="0">
                <a:latin typeface="Arial" pitchFamily="34" charset="0"/>
                <a:cs typeface="Arial" pitchFamily="34" charset="0"/>
              </a:rPr>
              <a:t>ser</a:t>
            </a:r>
            <a:endParaRPr lang="ru-RU" sz="5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eine – Bäu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Beine – Bäume.wav"/>
            </a:hlinkClick>
          </p:cNvPr>
          <p:cNvSpPr>
            <a:spLocks noChangeArrowheads="1"/>
          </p:cNvSpPr>
          <p:nvPr/>
        </p:nvSpPr>
        <p:spPr bwMode="auto">
          <a:xfrm>
            <a:off x="0" y="189186"/>
            <a:ext cx="12192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400" b="1" i="1" dirty="0" smtClean="0">
                <a:latin typeface="Arial" pitchFamily="34" charset="0"/>
                <a:cs typeface="Arial" pitchFamily="34" charset="0"/>
              </a:rPr>
              <a:t>B</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ne – B</a:t>
            </a:r>
            <a:r>
              <a:rPr lang="de-DE" sz="5400" b="1" i="1" dirty="0" smtClean="0">
                <a:solidFill>
                  <a:srgbClr val="FF0000"/>
                </a:solidFill>
                <a:latin typeface="Arial" pitchFamily="34" charset="0"/>
                <a:cs typeface="Arial" pitchFamily="34" charset="0"/>
              </a:rPr>
              <a:t>äu</a:t>
            </a:r>
            <a:r>
              <a:rPr lang="de-DE" sz="5400" b="1" i="1" dirty="0" smtClean="0">
                <a:latin typeface="Arial" pitchFamily="34" charset="0"/>
                <a:cs typeface="Arial" pitchFamily="34" charset="0"/>
              </a:rPr>
              <a:t>me, T</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r – T</a:t>
            </a:r>
            <a:r>
              <a:rPr lang="de-DE" sz="5400" b="1" i="1" dirty="0" smtClean="0">
                <a:solidFill>
                  <a:srgbClr val="FF0000"/>
                </a:solidFill>
                <a:latin typeface="Arial" pitchFamily="34" charset="0"/>
                <a:cs typeface="Arial" pitchFamily="34" charset="0"/>
              </a:rPr>
              <a:t>ü</a:t>
            </a:r>
            <a:r>
              <a:rPr lang="de-DE" sz="5400" b="1" i="1" dirty="0" smtClean="0">
                <a:latin typeface="Arial" pitchFamily="34" charset="0"/>
                <a:cs typeface="Arial" pitchFamily="34" charset="0"/>
              </a:rPr>
              <a:t>r, sch</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n – sch</a:t>
            </a:r>
            <a:r>
              <a:rPr lang="de-DE" sz="5400" b="1" i="1" dirty="0" smtClean="0">
                <a:solidFill>
                  <a:srgbClr val="FF0000"/>
                </a:solidFill>
                <a:latin typeface="Arial" pitchFamily="34" charset="0"/>
                <a:cs typeface="Arial" pitchFamily="34" charset="0"/>
              </a:rPr>
              <a:t>ö</a:t>
            </a:r>
            <a:r>
              <a:rPr lang="de-DE" sz="5400" b="1" i="1" dirty="0" smtClean="0">
                <a:latin typeface="Arial" pitchFamily="34" charset="0"/>
                <a:cs typeface="Arial" pitchFamily="34" charset="0"/>
              </a:rPr>
              <a:t>n, z</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hen – Z</a:t>
            </a:r>
            <a:r>
              <a:rPr lang="de-DE" sz="5400" b="1" i="1" dirty="0" smtClean="0">
                <a:solidFill>
                  <a:srgbClr val="FF0000"/>
                </a:solidFill>
                <a:latin typeface="Arial" pitchFamily="34" charset="0"/>
                <a:cs typeface="Arial" pitchFamily="34" charset="0"/>
              </a:rPr>
              <a:t>e</a:t>
            </a:r>
            <a:r>
              <a:rPr lang="de-DE" sz="5400" b="1" i="1" dirty="0" smtClean="0">
                <a:latin typeface="Arial" pitchFamily="34" charset="0"/>
                <a:cs typeface="Arial" pitchFamily="34" charset="0"/>
              </a:rPr>
              <a:t>hen, s</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 – n</a:t>
            </a:r>
            <a:r>
              <a:rPr lang="de-DE" sz="5400" b="1" i="1" dirty="0" smtClean="0">
                <a:solidFill>
                  <a:srgbClr val="FF0000"/>
                </a:solidFill>
                <a:latin typeface="Arial" pitchFamily="34" charset="0"/>
                <a:cs typeface="Arial" pitchFamily="34" charset="0"/>
              </a:rPr>
              <a:t>ah</a:t>
            </a:r>
            <a:r>
              <a:rPr lang="de-DE" sz="5400" b="1" i="1" dirty="0" smtClean="0">
                <a:latin typeface="Arial" pitchFamily="34" charset="0"/>
                <a:cs typeface="Arial" pitchFamily="34" charset="0"/>
              </a:rPr>
              <a:t>, W</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sen – W</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sen, Fr</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de – Fr</a:t>
            </a:r>
            <a:r>
              <a:rPr lang="de-DE" sz="5400" b="1" i="1" dirty="0" smtClean="0">
                <a:solidFill>
                  <a:srgbClr val="FF0000"/>
                </a:solidFill>
                <a:latin typeface="Arial" pitchFamily="34" charset="0"/>
                <a:cs typeface="Arial" pitchFamily="34" charset="0"/>
              </a:rPr>
              <a:t>eu</a:t>
            </a:r>
            <a:r>
              <a:rPr lang="de-DE" sz="5400" b="1" i="1" dirty="0" smtClean="0">
                <a:latin typeface="Arial" pitchFamily="34" charset="0"/>
                <a:cs typeface="Arial" pitchFamily="34" charset="0"/>
              </a:rPr>
              <a:t>de, L</a:t>
            </a:r>
            <a:r>
              <a:rPr lang="de-DE" sz="5400" b="1" i="1" dirty="0" smtClean="0">
                <a:solidFill>
                  <a:srgbClr val="FF0000"/>
                </a:solidFill>
                <a:latin typeface="Arial" pitchFamily="34" charset="0"/>
                <a:cs typeface="Arial" pitchFamily="34" charset="0"/>
              </a:rPr>
              <a:t>ie</a:t>
            </a:r>
            <a:r>
              <a:rPr lang="de-DE" sz="5400" b="1" i="1" dirty="0" smtClean="0">
                <a:latin typeface="Arial" pitchFamily="34" charset="0"/>
                <a:cs typeface="Arial" pitchFamily="34" charset="0"/>
              </a:rPr>
              <a:t>d – L</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d, k</a:t>
            </a:r>
            <a:r>
              <a:rPr lang="de-DE" sz="5400" b="1" i="1" dirty="0" smtClean="0">
                <a:solidFill>
                  <a:srgbClr val="FF0000"/>
                </a:solidFill>
                <a:latin typeface="Arial" pitchFamily="34" charset="0"/>
                <a:cs typeface="Arial" pitchFamily="34" charset="0"/>
              </a:rPr>
              <a:t>ü</a:t>
            </a:r>
            <a:r>
              <a:rPr lang="de-DE" sz="5400" b="1" i="1" dirty="0" smtClean="0">
                <a:latin typeface="Arial" pitchFamily="34" charset="0"/>
                <a:cs typeface="Arial" pitchFamily="34" charset="0"/>
              </a:rPr>
              <a:t>hn – K</a:t>
            </a:r>
            <a:r>
              <a:rPr lang="de-DE" sz="5400" b="1" i="1" dirty="0" smtClean="0">
                <a:solidFill>
                  <a:srgbClr val="FF0000"/>
                </a:solidFill>
                <a:latin typeface="Arial" pitchFamily="34" charset="0"/>
                <a:cs typeface="Arial" pitchFamily="34" charset="0"/>
              </a:rPr>
              <a:t>ä</a:t>
            </a:r>
            <a:r>
              <a:rPr lang="de-DE" sz="5400" b="1" i="1" dirty="0" smtClean="0">
                <a:latin typeface="Arial" pitchFamily="34" charset="0"/>
                <a:cs typeface="Arial" pitchFamily="34" charset="0"/>
              </a:rPr>
              <a:t>hne, bl</a:t>
            </a:r>
            <a:r>
              <a:rPr lang="de-DE" sz="5400" b="1" i="1" dirty="0" smtClean="0">
                <a:solidFill>
                  <a:srgbClr val="FF0000"/>
                </a:solidFill>
                <a:latin typeface="Arial" pitchFamily="34" charset="0"/>
                <a:cs typeface="Arial" pitchFamily="34" charset="0"/>
              </a:rPr>
              <a:t>ü</a:t>
            </a:r>
            <a:r>
              <a:rPr lang="de-DE" sz="5400" b="1" i="1" dirty="0" smtClean="0">
                <a:latin typeface="Arial" pitchFamily="34" charset="0"/>
                <a:cs typeface="Arial" pitchFamily="34" charset="0"/>
              </a:rPr>
              <a:t>hen – Bl</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 sch</a:t>
            </a:r>
            <a:r>
              <a:rPr lang="de-DE" sz="5400" b="1" i="1" dirty="0" smtClean="0">
                <a:solidFill>
                  <a:srgbClr val="FF0000"/>
                </a:solidFill>
                <a:latin typeface="Arial" pitchFamily="34" charset="0"/>
                <a:cs typeface="Arial" pitchFamily="34" charset="0"/>
              </a:rPr>
              <a:t>ö</a:t>
            </a:r>
            <a:r>
              <a:rPr lang="de-DE" sz="5400" b="1" i="1" dirty="0" smtClean="0">
                <a:latin typeface="Arial" pitchFamily="34" charset="0"/>
                <a:cs typeface="Arial" pitchFamily="34" charset="0"/>
              </a:rPr>
              <a:t>n – sch</a:t>
            </a:r>
            <a:r>
              <a:rPr lang="de-DE" sz="5400" b="1" i="1" dirty="0" smtClean="0">
                <a:solidFill>
                  <a:srgbClr val="FF0000"/>
                </a:solidFill>
                <a:latin typeface="Arial" pitchFamily="34" charset="0"/>
                <a:cs typeface="Arial" pitchFamily="34" charset="0"/>
              </a:rPr>
              <a:t>eu</a:t>
            </a:r>
            <a:r>
              <a:rPr lang="de-DE" sz="5400" b="1" i="1" dirty="0" smtClean="0">
                <a:latin typeface="Arial" pitchFamily="34" charset="0"/>
                <a:cs typeface="Arial" pitchFamily="34" charset="0"/>
              </a:rPr>
              <a:t>, S</a:t>
            </a:r>
            <a:r>
              <a:rPr lang="de-DE" sz="5400" b="1" i="1" dirty="0" smtClean="0">
                <a:solidFill>
                  <a:srgbClr val="FF0000"/>
                </a:solidFill>
                <a:latin typeface="Arial" pitchFamily="34" charset="0"/>
                <a:cs typeface="Arial" pitchFamily="34" charset="0"/>
              </a:rPr>
              <a:t>oh</a:t>
            </a:r>
            <a:r>
              <a:rPr lang="de-DE" sz="5400" b="1" i="1" dirty="0" smtClean="0">
                <a:latin typeface="Arial" pitchFamily="34" charset="0"/>
                <a:cs typeface="Arial" pitchFamily="34" charset="0"/>
              </a:rPr>
              <a:t>le – S</a:t>
            </a:r>
            <a:r>
              <a:rPr lang="de-DE" sz="5400" b="1" i="1" dirty="0" smtClean="0">
                <a:solidFill>
                  <a:srgbClr val="FF0000"/>
                </a:solidFill>
                <a:latin typeface="Arial" pitchFamily="34" charset="0"/>
                <a:cs typeface="Arial" pitchFamily="34" charset="0"/>
              </a:rPr>
              <a:t>äu</a:t>
            </a:r>
            <a:r>
              <a:rPr lang="de-DE" sz="5400" b="1" i="1" dirty="0" smtClean="0">
                <a:latin typeface="Arial" pitchFamily="34" charset="0"/>
                <a:cs typeface="Arial" pitchFamily="34" charset="0"/>
              </a:rPr>
              <a:t>le, w</a:t>
            </a:r>
            <a:r>
              <a:rPr lang="de-DE" sz="5400" b="1" i="1" dirty="0" smtClean="0">
                <a:solidFill>
                  <a:srgbClr val="FF0000"/>
                </a:solidFill>
                <a:latin typeface="Arial" pitchFamily="34" charset="0"/>
                <a:cs typeface="Arial" pitchFamily="34" charset="0"/>
              </a:rPr>
              <a:t>äh</a:t>
            </a:r>
            <a:r>
              <a:rPr lang="de-DE" sz="5400" b="1" i="1" dirty="0" smtClean="0">
                <a:latin typeface="Arial" pitchFamily="34" charset="0"/>
                <a:cs typeface="Arial" pitchFamily="34" charset="0"/>
              </a:rPr>
              <a:t>len – W</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le, n</a:t>
            </a:r>
            <a:r>
              <a:rPr lang="de-DE" sz="5400" b="1" i="1" dirty="0" smtClean="0">
                <a:solidFill>
                  <a:srgbClr val="FF0000"/>
                </a:solidFill>
                <a:latin typeface="Arial" pitchFamily="34" charset="0"/>
                <a:cs typeface="Arial" pitchFamily="34" charset="0"/>
              </a:rPr>
              <a:t>äh</a:t>
            </a:r>
            <a:r>
              <a:rPr lang="de-DE" sz="5400" b="1" i="1" dirty="0" smtClean="0">
                <a:latin typeface="Arial" pitchFamily="34" charset="0"/>
                <a:cs typeface="Arial" pitchFamily="34" charset="0"/>
              </a:rPr>
              <a:t>en – n</a:t>
            </a:r>
            <a:r>
              <a:rPr lang="de-DE" sz="5400" b="1" i="1" dirty="0" smtClean="0">
                <a:solidFill>
                  <a:srgbClr val="FF0000"/>
                </a:solidFill>
                <a:latin typeface="Arial" pitchFamily="34" charset="0"/>
                <a:cs typeface="Arial" pitchFamily="34" charset="0"/>
              </a:rPr>
              <a:t>eu</a:t>
            </a:r>
            <a:r>
              <a:rPr lang="de-DE" sz="5400" b="1" i="1" dirty="0" smtClean="0">
                <a:latin typeface="Arial" pitchFamily="34" charset="0"/>
                <a:cs typeface="Arial" pitchFamily="34" charset="0"/>
              </a:rPr>
              <a:t>,</a:t>
            </a:r>
          </a:p>
          <a:p>
            <a:pPr lvl="0" algn="ctr"/>
            <a:r>
              <a:rPr lang="de-DE" sz="5400" b="1" i="1" dirty="0" smtClean="0">
                <a:latin typeface="Arial" pitchFamily="34" charset="0"/>
                <a:cs typeface="Arial" pitchFamily="34" charset="0"/>
              </a:rPr>
              <a:t>h</a:t>
            </a:r>
            <a:r>
              <a:rPr lang="de-DE" sz="5400" b="1" i="1" dirty="0" smtClean="0">
                <a:solidFill>
                  <a:srgbClr val="FF0000"/>
                </a:solidFill>
                <a:latin typeface="Arial" pitchFamily="34" charset="0"/>
                <a:cs typeface="Arial" pitchFamily="34" charset="0"/>
              </a:rPr>
              <a:t>ei</a:t>
            </a:r>
            <a:r>
              <a:rPr lang="de-DE" sz="5400" b="1" i="1" dirty="0" smtClean="0">
                <a:latin typeface="Arial" pitchFamily="34" charset="0"/>
                <a:cs typeface="Arial" pitchFamily="34" charset="0"/>
              </a:rPr>
              <a:t>ser – H</a:t>
            </a:r>
            <a:r>
              <a:rPr lang="de-DE" sz="5400" b="1" i="1" dirty="0" smtClean="0">
                <a:solidFill>
                  <a:srgbClr val="FF0000"/>
                </a:solidFill>
                <a:latin typeface="Arial" pitchFamily="34" charset="0"/>
                <a:cs typeface="Arial" pitchFamily="34" charset="0"/>
              </a:rPr>
              <a:t>äu</a:t>
            </a:r>
            <a:r>
              <a:rPr lang="de-DE" sz="5400" b="1" i="1" dirty="0" smtClean="0">
                <a:latin typeface="Arial" pitchFamily="34" charset="0"/>
                <a:cs typeface="Arial" pitchFamily="34" charset="0"/>
              </a:rPr>
              <a:t>ser</a:t>
            </a:r>
            <a:endParaRPr lang="ru-RU" sz="5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eine – Bäu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519754"/>
            <a:ext cx="12192000" cy="3539420"/>
          </a:xfrm>
          <a:prstGeom prst="rect">
            <a:avLst/>
          </a:prstGeom>
        </p:spPr>
        <p:txBody>
          <a:bodyPr wrap="square" lIns="91430" tIns="45715" rIns="91430" bIns="45715">
            <a:spAutoFit/>
          </a:bodyPr>
          <a:lstStyle/>
          <a:p>
            <a:pPr algn="ctr">
              <a:defRPr/>
            </a:pPr>
            <a:r>
              <a:rPr lang="de-DE" sz="9600" dirty="0">
                <a:solidFill>
                  <a:srgbClr val="FF0000"/>
                </a:solidFill>
                <a:latin typeface="Arial Black" pitchFamily="34" charset="0"/>
                <a:cs typeface="Arial" charset="0"/>
              </a:rPr>
              <a:t>S</a:t>
            </a:r>
            <a:r>
              <a:rPr lang="ru-RU" sz="8700" b="1" i="1" dirty="0">
                <a:solidFill>
                  <a:srgbClr val="00664D"/>
                </a:solidFill>
                <a:latin typeface="Arial" charset="0"/>
                <a:cs typeface="Arial" charset="0"/>
              </a:rPr>
              <a:t> </a:t>
            </a:r>
            <a:r>
              <a:rPr lang="ru-RU" sz="6500" b="1" i="1" dirty="0">
                <a:solidFill>
                  <a:srgbClr val="00664D"/>
                </a:solidFill>
                <a:latin typeface="Arial" charset="0"/>
                <a:cs typeface="Arial" charset="0"/>
              </a:rPr>
              <a:t>перед</a:t>
            </a:r>
          </a:p>
          <a:p>
            <a:pPr algn="ctr">
              <a:defRPr/>
            </a:pPr>
            <a:r>
              <a:rPr lang="ru-RU" sz="6500" b="1" i="1" dirty="0">
                <a:solidFill>
                  <a:srgbClr val="00664D"/>
                </a:solidFill>
                <a:latin typeface="Arial" charset="0"/>
                <a:cs typeface="Arial" charset="0"/>
              </a:rPr>
              <a:t>гласными читается</a:t>
            </a:r>
          </a:p>
          <a:p>
            <a:pPr algn="ctr">
              <a:defRPr/>
            </a:pPr>
            <a:r>
              <a:rPr lang="ru-RU" sz="6500" b="1" i="1" dirty="0">
                <a:solidFill>
                  <a:srgbClr val="C00000"/>
                </a:solidFill>
                <a:latin typeface="Arial" charset="0"/>
                <a:cs typeface="Arial" charset="0"/>
              </a:rPr>
              <a:t>звонко</a:t>
            </a:r>
            <a:r>
              <a:rPr lang="ru-RU" sz="6500" b="1" i="1" dirty="0">
                <a:solidFill>
                  <a:srgbClr val="00664D"/>
                </a:solidFill>
                <a:latin typeface="Arial" charset="0"/>
                <a:cs typeface="Arial" charset="0"/>
              </a:rPr>
              <a:t> </a:t>
            </a:r>
            <a:endParaRPr lang="ru-RU" sz="6500" b="1" i="1" dirty="0">
              <a:solidFill>
                <a:srgbClr val="2D2DB9"/>
              </a:solidFill>
              <a:effectLst>
                <a:outerShdw blurRad="38100" dist="38100" dir="2700000" algn="tl">
                  <a:srgbClr val="000000"/>
                </a:outerShdw>
              </a:effectLst>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Прямоугольник 2">
            <a:hlinkClick r:id="" action="ppaction://noaction">
              <a:snd r:embed="rId3" name="s=z.wav"/>
            </a:hlinkClick>
          </p:cNvPr>
          <p:cNvSpPr>
            <a:spLocks noChangeArrowheads="1"/>
          </p:cNvSpPr>
          <p:nvPr/>
        </p:nvSpPr>
        <p:spPr bwMode="auto">
          <a:xfrm>
            <a:off x="0" y="3817843"/>
            <a:ext cx="12192000" cy="2954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ru-RU" altLang="ru-RU" sz="6000" b="1" i="1" dirty="0">
                <a:solidFill>
                  <a:srgbClr val="00664D"/>
                </a:solidFill>
                <a:cs typeface="Arial" panose="020B0604020202020204" pitchFamily="34" charset="0"/>
              </a:rPr>
              <a:t>Буква </a:t>
            </a:r>
            <a:r>
              <a:rPr lang="de-DE" altLang="ru-RU" sz="6000" dirty="0">
                <a:solidFill>
                  <a:srgbClr val="C00000"/>
                </a:solidFill>
                <a:latin typeface="Arial Black" panose="020B0A04020102020204" pitchFamily="34" charset="0"/>
                <a:cs typeface="Arial" panose="020B0604020202020204" pitchFamily="34" charset="0"/>
              </a:rPr>
              <a:t>S</a:t>
            </a:r>
            <a:r>
              <a:rPr lang="ru-RU" altLang="ru-RU" sz="6000" b="1" i="1" dirty="0">
                <a:solidFill>
                  <a:srgbClr val="00664D"/>
                </a:solidFill>
                <a:cs typeface="Arial" panose="020B0604020202020204" pitchFamily="34" charset="0"/>
              </a:rPr>
              <a:t> перед</a:t>
            </a:r>
          </a:p>
          <a:p>
            <a:pPr algn="ctr"/>
            <a:r>
              <a:rPr lang="ru-RU" altLang="ru-RU" sz="6000" b="1" i="1" dirty="0">
                <a:solidFill>
                  <a:srgbClr val="00664D"/>
                </a:solidFill>
                <a:cs typeface="Arial" panose="020B0604020202020204" pitchFamily="34" charset="0"/>
              </a:rPr>
              <a:t>гласными читается</a:t>
            </a:r>
          </a:p>
          <a:p>
            <a:pPr algn="ctr"/>
            <a:r>
              <a:rPr lang="ru-RU" altLang="ru-RU" sz="6000" b="1" i="1" dirty="0">
                <a:solidFill>
                  <a:srgbClr val="00664D"/>
                </a:solidFill>
                <a:cs typeface="Arial" panose="020B0604020202020204" pitchFamily="34" charset="0"/>
              </a:rPr>
              <a:t>звонко как </a:t>
            </a:r>
            <a:r>
              <a:rPr lang="en-US" altLang="ru-RU" sz="6000" b="1" i="1" dirty="0">
                <a:solidFill>
                  <a:srgbClr val="0033CC"/>
                </a:solidFill>
                <a:cs typeface="Arial" panose="020B0604020202020204" pitchFamily="34" charset="0"/>
              </a:rPr>
              <a:t>[z]</a:t>
            </a:r>
            <a:endParaRPr lang="ru-RU" altLang="ru-RU" sz="6000" i="1" dirty="0">
              <a:solidFill>
                <a:srgbClr val="0033CC"/>
              </a:solidFill>
              <a:cs typeface="Arial" panose="020B0604020202020204" pitchFamily="34" charset="0"/>
            </a:endParaRPr>
          </a:p>
        </p:txBody>
      </p:sp>
      <p:pic>
        <p:nvPicPr>
          <p:cNvPr id="3074" name="Picture 2"/>
          <p:cNvPicPr>
            <a:picLocks noChangeAspect="1" noChangeArrowheads="1"/>
          </p:cNvPicPr>
          <p:nvPr/>
        </p:nvPicPr>
        <p:blipFill>
          <a:blip r:embed="rId4"/>
          <a:srcRect/>
          <a:stretch>
            <a:fillRect/>
          </a:stretch>
        </p:blipFill>
        <p:spPr bwMode="auto">
          <a:xfrm>
            <a:off x="4475861" y="447866"/>
            <a:ext cx="3569051" cy="330517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additive="base">
                                        <p:cTn id="7" dur="500" fill="hold"/>
                                        <p:tgtEl>
                                          <p:spTgt spid="29699"/>
                                        </p:tgtEl>
                                        <p:attrNameLst>
                                          <p:attrName>ppt_x</p:attrName>
                                        </p:attrNameLst>
                                      </p:cBhvr>
                                      <p:tavLst>
                                        <p:tav tm="0">
                                          <p:val>
                                            <p:strVal val="#ppt_x"/>
                                          </p:val>
                                        </p:tav>
                                        <p:tav tm="100000">
                                          <p:val>
                                            <p:strVal val="#ppt_x"/>
                                          </p:val>
                                        </p:tav>
                                      </p:tavLst>
                                    </p:anim>
                                    <p:anim calcmode="lin" valueType="num">
                                      <p:cBhvr additive="base">
                                        <p:cTn id="8" dur="500" fill="hold"/>
                                        <p:tgtEl>
                                          <p:spTgt spid="2969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s=z Worter.wav"/>
            </a:hlinkClick>
          </p:cNvPr>
          <p:cNvSpPr>
            <a:spLocks noChangeArrowheads="1"/>
          </p:cNvSpPr>
          <p:nvPr/>
        </p:nvSpPr>
        <p:spPr bwMode="auto">
          <a:xfrm>
            <a:off x="0" y="1308537"/>
            <a:ext cx="12192000"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8800" b="1" i="1" dirty="0" smtClean="0">
                <a:solidFill>
                  <a:srgbClr val="FF0000"/>
                </a:solidFill>
                <a:latin typeface="Arial" pitchFamily="34" charset="0"/>
                <a:cs typeface="Arial" pitchFamily="34" charset="0"/>
              </a:rPr>
              <a:t>S</a:t>
            </a:r>
            <a:r>
              <a:rPr lang="de-DE" sz="8800" b="1" i="1" dirty="0" smtClean="0">
                <a:latin typeface="Arial" pitchFamily="34" charset="0"/>
                <a:cs typeface="Arial" pitchFamily="34" charset="0"/>
              </a:rPr>
              <a:t>onne, Ha</a:t>
            </a:r>
            <a:r>
              <a:rPr lang="de-DE" sz="8800" b="1" i="1" dirty="0" smtClean="0">
                <a:solidFill>
                  <a:srgbClr val="FF0000"/>
                </a:solidFill>
                <a:latin typeface="Arial" pitchFamily="34" charset="0"/>
                <a:cs typeface="Arial" pitchFamily="34" charset="0"/>
              </a:rPr>
              <a:t>s</a:t>
            </a:r>
            <a:r>
              <a:rPr lang="de-DE" sz="8800" b="1" i="1" dirty="0" smtClean="0">
                <a:latin typeface="Arial" pitchFamily="34" charset="0"/>
                <a:cs typeface="Arial" pitchFamily="34" charset="0"/>
              </a:rPr>
              <a:t>e, Ro</a:t>
            </a:r>
            <a:r>
              <a:rPr lang="de-DE" sz="8800" b="1" i="1" dirty="0" smtClean="0">
                <a:solidFill>
                  <a:srgbClr val="FF0000"/>
                </a:solidFill>
                <a:latin typeface="Arial" pitchFamily="34" charset="0"/>
                <a:cs typeface="Arial" pitchFamily="34" charset="0"/>
              </a:rPr>
              <a:t>s</a:t>
            </a:r>
            <a:r>
              <a:rPr lang="de-DE" sz="8800" b="1" i="1" dirty="0" smtClean="0">
                <a:latin typeface="Arial" pitchFamily="34" charset="0"/>
                <a:cs typeface="Arial" pitchFamily="34" charset="0"/>
              </a:rPr>
              <a:t>e, Matro</a:t>
            </a:r>
            <a:r>
              <a:rPr lang="de-DE" sz="8800" b="1" i="1" dirty="0" smtClean="0">
                <a:solidFill>
                  <a:srgbClr val="FF0000"/>
                </a:solidFill>
                <a:latin typeface="Arial" pitchFamily="34" charset="0"/>
                <a:cs typeface="Arial" pitchFamily="34" charset="0"/>
              </a:rPr>
              <a:t>s</a:t>
            </a:r>
            <a:r>
              <a:rPr lang="de-DE" sz="8800" b="1" i="1" dirty="0" smtClean="0">
                <a:latin typeface="Arial" pitchFamily="34" charset="0"/>
                <a:cs typeface="Arial" pitchFamily="34" charset="0"/>
              </a:rPr>
              <a:t>e, </a:t>
            </a:r>
            <a:r>
              <a:rPr lang="de-DE" sz="8800" b="1" i="1" dirty="0" smtClean="0">
                <a:solidFill>
                  <a:srgbClr val="FF0000"/>
                </a:solidFill>
                <a:latin typeface="Arial" pitchFamily="34" charset="0"/>
                <a:cs typeface="Arial" pitchFamily="34" charset="0"/>
              </a:rPr>
              <a:t>s</a:t>
            </a:r>
            <a:r>
              <a:rPr lang="de-DE" sz="8800" b="1" i="1" dirty="0" smtClean="0">
                <a:latin typeface="Arial" pitchFamily="34" charset="0"/>
                <a:cs typeface="Arial" pitchFamily="34" charset="0"/>
              </a:rPr>
              <a:t>agen, Blu</a:t>
            </a:r>
            <a:r>
              <a:rPr lang="de-DE" sz="8800" b="1" i="1" dirty="0" smtClean="0">
                <a:solidFill>
                  <a:srgbClr val="FF0000"/>
                </a:solidFill>
                <a:latin typeface="Arial" pitchFamily="34" charset="0"/>
                <a:cs typeface="Arial" pitchFamily="34" charset="0"/>
              </a:rPr>
              <a:t>s</a:t>
            </a:r>
            <a:r>
              <a:rPr lang="de-DE" sz="8800" b="1" i="1" dirty="0" smtClean="0">
                <a:latin typeface="Arial" pitchFamily="34" charset="0"/>
                <a:cs typeface="Arial" pitchFamily="34" charset="0"/>
              </a:rPr>
              <a:t>e </a:t>
            </a:r>
            <a:endParaRPr kumimoji="0" lang="de-DE" sz="88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z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s=z Worter.wav"/>
            </a:hlinkClick>
          </p:cNvPr>
          <p:cNvSpPr>
            <a:spLocks noChangeArrowheads="1"/>
          </p:cNvSpPr>
          <p:nvPr/>
        </p:nvSpPr>
        <p:spPr bwMode="auto">
          <a:xfrm>
            <a:off x="0" y="1156137"/>
            <a:ext cx="12192000"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8800" b="1" i="1" dirty="0" smtClean="0">
                <a:solidFill>
                  <a:srgbClr val="FF0000"/>
                </a:solidFill>
                <a:latin typeface="Arial" pitchFamily="34" charset="0"/>
                <a:cs typeface="Arial" pitchFamily="34" charset="0"/>
              </a:rPr>
              <a:t>S</a:t>
            </a:r>
            <a:r>
              <a:rPr lang="de-DE" sz="8800" b="1" i="1" dirty="0" smtClean="0">
                <a:latin typeface="Arial" pitchFamily="34" charset="0"/>
                <a:cs typeface="Arial" pitchFamily="34" charset="0"/>
              </a:rPr>
              <a:t>onne, Hase, Rose, Matrose, sagen, Bluse </a:t>
            </a:r>
            <a:endParaRPr kumimoji="0" lang="de-DE" sz="88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z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sind, sagen.wav"/>
            </a:hlinkClick>
          </p:cNvPr>
          <p:cNvSpPr>
            <a:spLocks noChangeArrowheads="1"/>
          </p:cNvSpPr>
          <p:nvPr/>
        </p:nvSpPr>
        <p:spPr bwMode="auto">
          <a:xfrm>
            <a:off x="0" y="851337"/>
            <a:ext cx="12192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7200" b="1" i="1" u="sng"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ind, </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agen, le</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en, </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eite, die Rei</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e, die </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onne, </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ein, </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ie, </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ieben, die</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er,</a:t>
            </a:r>
          </a:p>
          <a:p>
            <a:pPr lvl="0" algn="ctr" fontAlgn="base">
              <a:spcBef>
                <a:spcPct val="0"/>
              </a:spcBef>
              <a:spcAft>
                <a:spcPct val="0"/>
              </a:spcAft>
              <a:tabLst>
                <a:tab pos="-228600" algn="l"/>
              </a:tabLst>
            </a:pPr>
            <a:r>
              <a:rPr lang="de-DE" sz="7200" b="1" i="1" dirty="0" smtClean="0">
                <a:latin typeface="Arial" pitchFamily="34" charset="0"/>
                <a:cs typeface="Arial" pitchFamily="34" charset="0"/>
              </a:rPr>
              <a:t>die Fri</a:t>
            </a:r>
            <a:r>
              <a:rPr lang="de-DE" sz="7200" b="1" i="1"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ur</a:t>
            </a:r>
            <a:endParaRPr kumimoji="0" lang="de-DE" sz="72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ind, sag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a:hlinkClick r:id="" action="ppaction://noaction">
              <a:snd r:embed="rId4" name="ABC-Song2.wav"/>
            </a:hlinkClick>
          </p:cNvPr>
          <p:cNvSpPr txBox="1">
            <a:spLocks noChangeArrowheads="1"/>
          </p:cNvSpPr>
          <p:nvPr/>
        </p:nvSpPr>
        <p:spPr bwMode="auto">
          <a:xfrm>
            <a:off x="0" y="781050"/>
            <a:ext cx="12192000" cy="2800767"/>
          </a:xfrm>
          <a:prstGeom prst="rect">
            <a:avLst/>
          </a:prstGeom>
          <a:noFill/>
          <a:ln w="9525">
            <a:noFill/>
            <a:miter lim="800000"/>
            <a:headEnd/>
            <a:tailEnd/>
          </a:ln>
        </p:spPr>
        <p:txBody>
          <a:bodyPr wrap="square">
            <a:spAutoFit/>
          </a:bodyPr>
          <a:lstStyle/>
          <a:p>
            <a:pPr algn="ctr">
              <a:defRPr/>
            </a:pPr>
            <a:r>
              <a:rPr lang="en-US" sz="8800" b="1" i="1" spc="600" dirty="0" smtClean="0">
                <a:solidFill>
                  <a:srgbClr val="0033CC"/>
                </a:solidFill>
                <a:effectLst>
                  <a:outerShdw blurRad="38100" dist="38100" dir="2700000" algn="tl">
                    <a:srgbClr val="000000">
                      <a:alpha val="43137"/>
                    </a:srgbClr>
                  </a:outerShdw>
                </a:effectLst>
              </a:rPr>
              <a:t>ABC</a:t>
            </a:r>
            <a:r>
              <a:rPr lang="en-US" sz="8800" b="1" i="1" spc="600" dirty="0" smtClean="0">
                <a:solidFill>
                  <a:srgbClr val="00B0F0"/>
                </a:solidFill>
                <a:effectLst>
                  <a:outerShdw blurRad="38100" dist="38100" dir="2700000" algn="tl">
                    <a:srgbClr val="000000">
                      <a:alpha val="43137"/>
                    </a:srgbClr>
                  </a:outerShdw>
                </a:effectLst>
              </a:rPr>
              <a:t>DEFG</a:t>
            </a:r>
            <a:r>
              <a:rPr lang="en-US" sz="8800" b="1" i="1" spc="600" dirty="0" smtClean="0">
                <a:solidFill>
                  <a:srgbClr val="C00000"/>
                </a:solidFill>
                <a:effectLst>
                  <a:outerShdw blurRad="38100" dist="38100" dir="2700000" algn="tl">
                    <a:srgbClr val="000000">
                      <a:alpha val="43137"/>
                    </a:srgbClr>
                  </a:outerShdw>
                </a:effectLst>
              </a:rPr>
              <a:t>HIJ</a:t>
            </a:r>
            <a:r>
              <a:rPr lang="en-US" sz="8800" b="1" i="1" spc="600" dirty="0" smtClean="0">
                <a:solidFill>
                  <a:srgbClr val="006600"/>
                </a:solidFill>
                <a:effectLst>
                  <a:outerShdw blurRad="38100" dist="38100" dir="2700000" algn="tl">
                    <a:srgbClr val="000000">
                      <a:alpha val="43137"/>
                    </a:srgbClr>
                  </a:outerShdw>
                </a:effectLst>
              </a:rPr>
              <a:t>KLM</a:t>
            </a:r>
            <a:r>
              <a:rPr lang="en-US" sz="8800" b="1" i="1" spc="600" dirty="0" smtClean="0">
                <a:solidFill>
                  <a:srgbClr val="CC00FF"/>
                </a:solidFill>
                <a:effectLst>
                  <a:outerShdw blurRad="38100" dist="38100" dir="2700000" algn="tl">
                    <a:srgbClr val="000000">
                      <a:alpha val="43137"/>
                    </a:srgbClr>
                  </a:outerShdw>
                </a:effectLst>
              </a:rPr>
              <a:t>NOP</a:t>
            </a:r>
            <a:r>
              <a:rPr lang="en-US" sz="8800" b="1" i="1" spc="600" dirty="0" smtClean="0">
                <a:solidFill>
                  <a:srgbClr val="0033CC"/>
                </a:solidFill>
                <a:effectLst>
                  <a:outerShdw blurRad="38100" dist="38100" dir="2700000" algn="tl">
                    <a:srgbClr val="000000">
                      <a:alpha val="43137"/>
                    </a:srgbClr>
                  </a:outerShdw>
                </a:effectLst>
              </a:rPr>
              <a:t>   </a:t>
            </a:r>
            <a:r>
              <a:rPr lang="en-US" sz="8800" b="1" i="1" spc="600" dirty="0" smtClean="0">
                <a:solidFill>
                  <a:srgbClr val="FF0000"/>
                </a:solidFill>
                <a:effectLst>
                  <a:outerShdw blurRad="38100" dist="38100" dir="2700000" algn="tl">
                    <a:srgbClr val="000000">
                      <a:alpha val="43137"/>
                    </a:srgbClr>
                  </a:outerShdw>
                </a:effectLst>
              </a:rPr>
              <a:t>QRS</a:t>
            </a:r>
            <a:r>
              <a:rPr lang="en-US" sz="8800" b="1" i="1" spc="600" dirty="0" smtClean="0">
                <a:solidFill>
                  <a:srgbClr val="7030A0"/>
                </a:solidFill>
                <a:effectLst>
                  <a:outerShdw blurRad="38100" dist="38100" dir="2700000" algn="tl">
                    <a:srgbClr val="000000">
                      <a:alpha val="43137"/>
                    </a:srgbClr>
                  </a:outerShdw>
                </a:effectLst>
              </a:rPr>
              <a:t>TUVW</a:t>
            </a:r>
            <a:r>
              <a:rPr lang="en-US" sz="8800" b="1" i="1" spc="600" dirty="0" smtClean="0">
                <a:solidFill>
                  <a:srgbClr val="00B050"/>
                </a:solidFill>
                <a:effectLst>
                  <a:outerShdw blurRad="38100" dist="38100" dir="2700000" algn="tl">
                    <a:srgbClr val="000000">
                      <a:alpha val="43137"/>
                    </a:srgbClr>
                  </a:outerShdw>
                </a:effectLst>
              </a:rPr>
              <a:t>XYZ</a:t>
            </a:r>
            <a:r>
              <a:rPr lang="en-US" sz="8800" b="1" i="1" spc="600" dirty="0" smtClean="0">
                <a:solidFill>
                  <a:srgbClr val="0033CC"/>
                </a:solidFill>
                <a:effectLst>
                  <a:outerShdw blurRad="38100" dist="38100" dir="2700000" algn="tl">
                    <a:srgbClr val="000000">
                      <a:alpha val="43137"/>
                    </a:srgbClr>
                  </a:outerShdw>
                </a:effectLst>
              </a:rPr>
              <a:t> </a:t>
            </a:r>
            <a:endParaRPr lang="en-US" sz="8800" b="1" i="1" spc="600" dirty="0">
              <a:solidFill>
                <a:srgbClr val="0033CC"/>
              </a:solidFill>
              <a:effectLst>
                <a:outerShdw blurRad="38100" dist="38100" dir="2700000" algn="tl">
                  <a:srgbClr val="000000">
                    <a:alpha val="43137"/>
                  </a:srgbClr>
                </a:outerShdw>
              </a:effectLst>
            </a:endParaRPr>
          </a:p>
        </p:txBody>
      </p:sp>
      <p:graphicFrame>
        <p:nvGraphicFramePr>
          <p:cNvPr id="10" name="Таблица 9"/>
          <p:cNvGraphicFramePr>
            <a:graphicFrameLocks noGrp="1"/>
          </p:cNvGraphicFramePr>
          <p:nvPr/>
        </p:nvGraphicFramePr>
        <p:xfrm>
          <a:off x="-4" y="4152900"/>
          <a:ext cx="12192004" cy="2076450"/>
        </p:xfrm>
        <a:graphic>
          <a:graphicData uri="http://schemas.openxmlformats.org/drawingml/2006/table">
            <a:tbl>
              <a:tblPr firstRow="1" bandRow="1">
                <a:tableStyleId>{5940675A-B579-460E-94D1-54222C63F5DA}</a:tableStyleId>
              </a:tblPr>
              <a:tblGrid>
                <a:gridCol w="3048001"/>
                <a:gridCol w="3048001"/>
                <a:gridCol w="3048001"/>
                <a:gridCol w="3048001"/>
              </a:tblGrid>
              <a:tr h="2076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0" b="1" i="1" spc="600" dirty="0" smtClean="0">
                          <a:solidFill>
                            <a:srgbClr val="FF0000"/>
                          </a:solidFill>
                          <a:effectLst>
                            <a:outerShdw blurRad="38100" dist="38100" dir="2700000" algn="tl">
                              <a:srgbClr val="000000">
                                <a:alpha val="43137"/>
                              </a:srgbClr>
                            </a:outerShdw>
                          </a:effectLst>
                        </a:rPr>
                        <a:t>ä</a:t>
                      </a:r>
                      <a:endParaRPr lang="ru-RU" sz="12000" dirty="0"/>
                    </a:p>
                  </a:txBody>
                  <a:tcP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0" b="1" i="1" spc="600" dirty="0" smtClean="0">
                          <a:solidFill>
                            <a:srgbClr val="00B050"/>
                          </a:solidFill>
                          <a:effectLst>
                            <a:outerShdw blurRad="38100" dist="38100" dir="2700000" algn="tl">
                              <a:srgbClr val="000000">
                                <a:alpha val="43137"/>
                              </a:srgbClr>
                            </a:outerShdw>
                          </a:effectLst>
                        </a:rPr>
                        <a:t>ö</a:t>
                      </a:r>
                      <a:endParaRPr lang="ru-RU" sz="12000" dirty="0"/>
                    </a:p>
                  </a:txBody>
                  <a:tcP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0" b="1" i="1" spc="600" dirty="0" smtClean="0">
                          <a:solidFill>
                            <a:srgbClr val="0070C0"/>
                          </a:solidFill>
                          <a:effectLst>
                            <a:outerShdw blurRad="38100" dist="38100" dir="2700000" algn="tl">
                              <a:srgbClr val="000000">
                                <a:alpha val="43137"/>
                              </a:srgbClr>
                            </a:outerShdw>
                          </a:effectLst>
                        </a:rPr>
                        <a:t>ü</a:t>
                      </a:r>
                      <a:endParaRPr lang="ru-RU" sz="12000" dirty="0"/>
                    </a:p>
                  </a:txBody>
                  <a:tcPr>
                    <a:solidFill>
                      <a:srgbClr val="FFFFCC"/>
                    </a:solidFill>
                  </a:tcPr>
                </a:tc>
                <a:tc>
                  <a:txBody>
                    <a:bodyPr/>
                    <a:lstStyle/>
                    <a:p>
                      <a:pPr algn="ctr"/>
                      <a:r>
                        <a:rPr lang="en-US" sz="12000" b="1" i="1" spc="600" dirty="0" smtClean="0">
                          <a:solidFill>
                            <a:srgbClr val="CC00FF"/>
                          </a:solidFill>
                          <a:effectLst>
                            <a:outerShdw blurRad="38100" dist="38100" dir="2700000" algn="tl">
                              <a:srgbClr val="000000">
                                <a:alpha val="43137"/>
                              </a:srgbClr>
                            </a:outerShdw>
                          </a:effectLst>
                        </a:rPr>
                        <a:t>ß</a:t>
                      </a:r>
                      <a:endParaRPr lang="ru-RU" sz="12000" dirty="0"/>
                    </a:p>
                  </a:txBody>
                  <a:tcPr>
                    <a:solidFill>
                      <a:srgbClr val="FFFFCC"/>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BC.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sind, sagen.wav"/>
            </a:hlinkClick>
          </p:cNvPr>
          <p:cNvSpPr>
            <a:spLocks noChangeArrowheads="1"/>
          </p:cNvSpPr>
          <p:nvPr/>
        </p:nvSpPr>
        <p:spPr bwMode="auto">
          <a:xfrm>
            <a:off x="0" y="851337"/>
            <a:ext cx="12192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7200" b="1" i="1" u="sng" dirty="0" smtClean="0">
                <a:solidFill>
                  <a:srgbClr val="FF0000"/>
                </a:solidFill>
                <a:latin typeface="Arial" pitchFamily="34" charset="0"/>
                <a:cs typeface="Arial" pitchFamily="34" charset="0"/>
              </a:rPr>
              <a:t>s</a:t>
            </a:r>
            <a:r>
              <a:rPr lang="de-DE" sz="7200" b="1" i="1" dirty="0" smtClean="0">
                <a:latin typeface="Arial" pitchFamily="34" charset="0"/>
                <a:cs typeface="Arial" pitchFamily="34" charset="0"/>
              </a:rPr>
              <a:t>ind, sagen, lesen, Seite, die Reise, die Sonne, sein, sie, sieben, dieser,</a:t>
            </a:r>
          </a:p>
          <a:p>
            <a:pPr lvl="0" algn="ctr" fontAlgn="base">
              <a:spcBef>
                <a:spcPct val="0"/>
              </a:spcBef>
              <a:spcAft>
                <a:spcPct val="0"/>
              </a:spcAft>
              <a:tabLst>
                <a:tab pos="-228600" algn="l"/>
              </a:tabLst>
            </a:pPr>
            <a:r>
              <a:rPr lang="de-DE" sz="7200" b="1" i="1" dirty="0" smtClean="0">
                <a:latin typeface="Arial" pitchFamily="34" charset="0"/>
                <a:cs typeface="Arial" pitchFamily="34" charset="0"/>
              </a:rPr>
              <a:t>die Frisur</a:t>
            </a:r>
            <a:endParaRPr kumimoji="0" lang="de-DE" sz="72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ind, sag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Прямоугольник 3"/>
          <p:cNvSpPr>
            <a:spLocks noChangeArrowheads="1"/>
          </p:cNvSpPr>
          <p:nvPr/>
        </p:nvSpPr>
        <p:spPr bwMode="auto">
          <a:xfrm>
            <a:off x="0" y="1098825"/>
            <a:ext cx="12192000" cy="4339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ru-RU" altLang="ru-RU" sz="6000" b="1" i="1" dirty="0">
                <a:solidFill>
                  <a:srgbClr val="00664D"/>
                </a:solidFill>
                <a:latin typeface="Arial" pitchFamily="34" charset="0"/>
                <a:cs typeface="Arial" pitchFamily="34" charset="0"/>
              </a:rPr>
              <a:t>Буква </a:t>
            </a:r>
            <a:r>
              <a:rPr lang="ru-RU" altLang="ru-RU" sz="9600" b="1" i="1" dirty="0" smtClean="0">
                <a:solidFill>
                  <a:srgbClr val="FF0000"/>
                </a:solidFill>
                <a:latin typeface="Arial" pitchFamily="34" charset="0"/>
                <a:cs typeface="Arial" pitchFamily="34" charset="0"/>
              </a:rPr>
              <a:t>–</a:t>
            </a:r>
            <a:r>
              <a:rPr lang="de-DE" altLang="ru-RU" sz="96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a:t>
            </a:r>
            <a:r>
              <a:rPr lang="ru-RU" altLang="ru-RU" sz="9600" b="1" i="1" dirty="0" smtClean="0">
                <a:solidFill>
                  <a:srgbClr val="FF0000"/>
                </a:solidFill>
                <a:latin typeface="Arial" pitchFamily="34" charset="0"/>
                <a:cs typeface="Arial" pitchFamily="34" charset="0"/>
              </a:rPr>
              <a:t> </a:t>
            </a:r>
            <a:r>
              <a:rPr lang="ru-RU" altLang="ru-RU" sz="9600" b="1" i="1" dirty="0">
                <a:solidFill>
                  <a:srgbClr val="FF0000"/>
                </a:solidFill>
                <a:latin typeface="Arial" pitchFamily="34" charset="0"/>
                <a:cs typeface="Arial" pitchFamily="34" charset="0"/>
              </a:rPr>
              <a:t>–</a:t>
            </a:r>
          </a:p>
          <a:p>
            <a:pPr algn="ctr"/>
            <a:r>
              <a:rPr lang="ru-RU" altLang="ru-RU" sz="6000" b="1" i="1" dirty="0">
                <a:solidFill>
                  <a:srgbClr val="0000CC"/>
                </a:solidFill>
                <a:latin typeface="Arial" pitchFamily="34" charset="0"/>
                <a:cs typeface="Arial" pitchFamily="34" charset="0"/>
              </a:rPr>
              <a:t>в средине и конце слова не читается, </a:t>
            </a:r>
            <a:r>
              <a:rPr lang="ru-RU" altLang="ru-RU" sz="6000" b="1" i="1" dirty="0">
                <a:solidFill>
                  <a:srgbClr val="00664D"/>
                </a:solidFill>
                <a:latin typeface="Arial" pitchFamily="34" charset="0"/>
                <a:cs typeface="Arial" pitchFamily="34" charset="0"/>
              </a:rPr>
              <a:t>а</a:t>
            </a:r>
            <a:r>
              <a:rPr lang="de-DE" altLang="ru-RU" sz="6000" b="1" i="1" dirty="0">
                <a:solidFill>
                  <a:srgbClr val="00664D"/>
                </a:solidFill>
                <a:latin typeface="Arial" pitchFamily="34" charset="0"/>
                <a:cs typeface="Arial" pitchFamily="34" charset="0"/>
              </a:rPr>
              <a:t> </a:t>
            </a:r>
            <a:r>
              <a:rPr lang="ru-RU" altLang="ru-RU" sz="6000" b="1" i="1" dirty="0">
                <a:solidFill>
                  <a:srgbClr val="00664D"/>
                </a:solidFill>
                <a:latin typeface="Arial" pitchFamily="34" charset="0"/>
                <a:cs typeface="Arial" pitchFamily="34" charset="0"/>
              </a:rPr>
              <a:t>удлиняет стоящую перед ней гласную</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9570"/>
                                        </p:tgtEl>
                                        <p:attrNameLst>
                                          <p:attrName>style.visibility</p:attrName>
                                        </p:attrNameLst>
                                      </p:cBhvr>
                                      <p:to>
                                        <p:strVal val="visible"/>
                                      </p:to>
                                    </p:set>
                                    <p:anim calcmode="lin" valueType="num">
                                      <p:cBhvr additive="base">
                                        <p:cTn id="7" dur="500" fill="hold"/>
                                        <p:tgtEl>
                                          <p:spTgt spid="109570"/>
                                        </p:tgtEl>
                                        <p:attrNameLst>
                                          <p:attrName>ppt_x</p:attrName>
                                        </p:attrNameLst>
                                      </p:cBhvr>
                                      <p:tavLst>
                                        <p:tav tm="0">
                                          <p:val>
                                            <p:strVal val="#ppt_x"/>
                                          </p:val>
                                        </p:tav>
                                        <p:tav tm="100000">
                                          <p:val>
                                            <p:strVal val="#ppt_x"/>
                                          </p:val>
                                        </p:tav>
                                      </p:tavLst>
                                    </p:anim>
                                    <p:anim calcmode="lin" valueType="num">
                                      <p:cBhvr additive="base">
                                        <p:cTn id="8" dur="500" fill="hold"/>
                                        <p:tgtEl>
                                          <p:spTgt spid="1095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h-nemoy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h-nemoye-Worter.wav"/>
            </a:hlinkClick>
          </p:cNvPr>
          <p:cNvSpPr>
            <a:spLocks noChangeArrowheads="1"/>
          </p:cNvSpPr>
          <p:nvPr/>
        </p:nvSpPr>
        <p:spPr bwMode="auto">
          <a:xfrm>
            <a:off x="0" y="1325726"/>
            <a:ext cx="121920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latin typeface="Arial" pitchFamily="34" charset="0"/>
                <a:cs typeface="Arial" pitchFamily="34" charset="0"/>
              </a:rPr>
              <a:t>Ku</a:t>
            </a:r>
            <a:r>
              <a:rPr lang="de-DE" sz="8000" b="1" i="1" u="sng" dirty="0" smtClean="0">
                <a:solidFill>
                  <a:srgbClr val="FF0000"/>
                </a:solidFill>
                <a:latin typeface="Arial" pitchFamily="34" charset="0"/>
                <a:cs typeface="Arial" pitchFamily="34" charset="0"/>
              </a:rPr>
              <a:t>h</a:t>
            </a:r>
            <a:r>
              <a:rPr lang="de-DE" sz="8000" b="1" i="1" dirty="0" smtClean="0">
                <a:latin typeface="Arial" pitchFamily="34" charset="0"/>
                <a:cs typeface="Arial" pitchFamily="34" charset="0"/>
              </a:rPr>
              <a:t>, ge</a:t>
            </a:r>
            <a:r>
              <a:rPr lang="de-DE" sz="8000" b="1" i="1" dirty="0" smtClean="0">
                <a:solidFill>
                  <a:srgbClr val="FF0000"/>
                </a:solidFill>
                <a:latin typeface="Arial" pitchFamily="34" charset="0"/>
                <a:cs typeface="Arial" pitchFamily="34" charset="0"/>
              </a:rPr>
              <a:t>h</a:t>
            </a:r>
            <a:r>
              <a:rPr lang="de-DE" sz="8000" b="1" i="1" dirty="0" smtClean="0">
                <a:latin typeface="Arial" pitchFamily="34" charset="0"/>
                <a:cs typeface="Arial" pitchFamily="34" charset="0"/>
              </a:rPr>
              <a:t>en, fro</a:t>
            </a:r>
            <a:r>
              <a:rPr lang="de-DE" sz="8000" b="1" i="1" dirty="0" smtClean="0">
                <a:solidFill>
                  <a:srgbClr val="FF0000"/>
                </a:solidFill>
                <a:latin typeface="Arial" pitchFamily="34" charset="0"/>
                <a:cs typeface="Arial" pitchFamily="34" charset="0"/>
              </a:rPr>
              <a:t>h</a:t>
            </a:r>
            <a:r>
              <a:rPr lang="de-DE" sz="8000" b="1" i="1" dirty="0" smtClean="0">
                <a:latin typeface="Arial" pitchFamily="34" charset="0"/>
                <a:cs typeface="Arial" pitchFamily="34" charset="0"/>
              </a:rPr>
              <a:t>, fa</a:t>
            </a:r>
            <a:r>
              <a:rPr lang="de-DE" sz="8000" b="1" i="1" dirty="0" smtClean="0">
                <a:solidFill>
                  <a:srgbClr val="FF0000"/>
                </a:solidFill>
                <a:latin typeface="Arial" pitchFamily="34" charset="0"/>
                <a:cs typeface="Arial" pitchFamily="34" charset="0"/>
              </a:rPr>
              <a:t>h</a:t>
            </a:r>
            <a:r>
              <a:rPr lang="de-DE" sz="8000" b="1" i="1" dirty="0" smtClean="0">
                <a:latin typeface="Arial" pitchFamily="34" charset="0"/>
                <a:cs typeface="Arial" pitchFamily="34" charset="0"/>
              </a:rPr>
              <a:t>ren, i</a:t>
            </a:r>
            <a:r>
              <a:rPr lang="de-DE" sz="8000" b="1" i="1" dirty="0" smtClean="0">
                <a:solidFill>
                  <a:srgbClr val="FF0000"/>
                </a:solidFill>
                <a:latin typeface="Arial" pitchFamily="34" charset="0"/>
                <a:cs typeface="Arial" pitchFamily="34" charset="0"/>
              </a:rPr>
              <a:t>h</a:t>
            </a:r>
            <a:r>
              <a:rPr lang="de-DE" sz="8000" b="1" i="1" dirty="0" smtClean="0">
                <a:latin typeface="Arial" pitchFamily="34" charset="0"/>
                <a:cs typeface="Arial" pitchFamily="34" charset="0"/>
              </a:rPr>
              <a:t>n, i</a:t>
            </a:r>
            <a:r>
              <a:rPr lang="de-DE" sz="8000" b="1" i="1" dirty="0" smtClean="0">
                <a:solidFill>
                  <a:srgbClr val="FF0000"/>
                </a:solidFill>
                <a:latin typeface="Arial" pitchFamily="34" charset="0"/>
                <a:cs typeface="Arial" pitchFamily="34" charset="0"/>
              </a:rPr>
              <a:t>h</a:t>
            </a:r>
            <a:r>
              <a:rPr lang="de-DE" sz="8000" b="1" i="1" dirty="0" smtClean="0">
                <a:latin typeface="Arial" pitchFamily="34" charset="0"/>
                <a:cs typeface="Arial" pitchFamily="34" charset="0"/>
              </a:rPr>
              <a:t>m, Ba</a:t>
            </a:r>
            <a:r>
              <a:rPr lang="de-DE" sz="8000" b="1" i="1" dirty="0" smtClean="0">
                <a:solidFill>
                  <a:srgbClr val="FF0000"/>
                </a:solidFill>
                <a:latin typeface="Arial" pitchFamily="34" charset="0"/>
                <a:cs typeface="Arial" pitchFamily="34" charset="0"/>
              </a:rPr>
              <a:t>h</a:t>
            </a:r>
            <a:r>
              <a:rPr lang="de-DE" sz="8000" b="1" i="1" dirty="0" smtClean="0">
                <a:latin typeface="Arial" pitchFamily="34" charset="0"/>
                <a:cs typeface="Arial" pitchFamily="34" charset="0"/>
              </a:rPr>
              <a:t>n</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nemoye-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h-nemoye-Worter.wav"/>
            </a:hlinkClick>
          </p:cNvPr>
          <p:cNvSpPr>
            <a:spLocks noChangeArrowheads="1"/>
          </p:cNvSpPr>
          <p:nvPr/>
        </p:nvSpPr>
        <p:spPr bwMode="auto">
          <a:xfrm>
            <a:off x="0" y="1706726"/>
            <a:ext cx="121920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latin typeface="Arial" pitchFamily="34" charset="0"/>
                <a:cs typeface="Arial" pitchFamily="34" charset="0"/>
              </a:rPr>
              <a:t>Ku</a:t>
            </a:r>
            <a:r>
              <a:rPr lang="de-DE" sz="8000" b="1" i="1" u="sng" dirty="0" smtClean="0">
                <a:solidFill>
                  <a:srgbClr val="FF0000"/>
                </a:solidFill>
                <a:latin typeface="Arial" pitchFamily="34" charset="0"/>
                <a:cs typeface="Arial" pitchFamily="34" charset="0"/>
              </a:rPr>
              <a:t>h</a:t>
            </a:r>
            <a:r>
              <a:rPr lang="de-DE" sz="8000" b="1" i="1" dirty="0" smtClean="0">
                <a:latin typeface="Arial" pitchFamily="34" charset="0"/>
                <a:cs typeface="Arial" pitchFamily="34" charset="0"/>
              </a:rPr>
              <a:t>, gehen, froh, fahren, ihn, ihm, Bahn</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nemoye-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ihr, sehr.wav"/>
            </a:hlinkClick>
          </p:cNvPr>
          <p:cNvSpPr>
            <a:spLocks noChangeArrowheads="1"/>
          </p:cNvSpPr>
          <p:nvPr/>
        </p:nvSpPr>
        <p:spPr bwMode="auto">
          <a:xfrm>
            <a:off x="0" y="117693"/>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i</a:t>
            </a:r>
            <a:r>
              <a:rPr lang="de-DE" sz="7200" b="1" i="1" u="sng"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r, se</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r, se</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en, ne</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men, fa</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ren, der Le</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rer, die U</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r, </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der So</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n, die Wo</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nung, Auf Wiederse</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en,</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se</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r angene</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m, die Fa</a:t>
            </a:r>
            <a:r>
              <a:rPr lang="de-DE" sz="7200" b="1" i="1"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ne</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ihr, seh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ihr, sehr.wav"/>
            </a:hlinkClick>
          </p:cNvPr>
          <p:cNvSpPr>
            <a:spLocks noChangeArrowheads="1"/>
          </p:cNvSpPr>
          <p:nvPr/>
        </p:nvSpPr>
        <p:spPr bwMode="auto">
          <a:xfrm>
            <a:off x="0" y="117693"/>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i</a:t>
            </a:r>
            <a:r>
              <a:rPr lang="de-DE" sz="7200" b="1" i="1" u="sng" dirty="0" smtClean="0">
                <a:solidFill>
                  <a:srgbClr val="FF0000"/>
                </a:solidFill>
                <a:latin typeface="Arial" pitchFamily="34" charset="0"/>
                <a:cs typeface="Arial" pitchFamily="34" charset="0"/>
              </a:rPr>
              <a:t>h</a:t>
            </a:r>
            <a:r>
              <a:rPr lang="de-DE" sz="7200" b="1" i="1" dirty="0" smtClean="0">
                <a:latin typeface="Arial" pitchFamily="34" charset="0"/>
                <a:cs typeface="Arial" pitchFamily="34" charset="0"/>
              </a:rPr>
              <a:t>r, sehr, sehen, nehmen, fahren, der Lehrer, die Uhr, </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der Sohn, die Wohnung, Auf Wiedersehen,</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sehr angenehm, die Fahne</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ihr, seh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Прямоугольник 3">
            <a:hlinkClick r:id="" action="ppaction://noaction">
              <a:snd r:embed="rId3" name="th.wav"/>
            </a:hlinkClick>
          </p:cNvPr>
          <p:cNvSpPr>
            <a:spLocks noChangeArrowheads="1"/>
          </p:cNvSpPr>
          <p:nvPr/>
        </p:nvSpPr>
        <p:spPr bwMode="auto">
          <a:xfrm>
            <a:off x="0" y="1098825"/>
            <a:ext cx="12192000" cy="317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de-DE" altLang="ru-RU" sz="20000" b="1" i="1" dirty="0" err="1" smtClean="0">
                <a:solidFill>
                  <a:srgbClr val="FF0000"/>
                </a:solidFill>
                <a:latin typeface="Arial" pitchFamily="34" charset="0"/>
                <a:cs typeface="Arial" pitchFamily="34" charset="0"/>
              </a:rPr>
              <a:t>t</a:t>
            </a:r>
            <a:r>
              <a:rPr lang="de-DE" altLang="ru-RU" sz="20000" b="1" i="1" dirty="0" err="1" smtClean="0">
                <a:solidFill>
                  <a:schemeClr val="bg1">
                    <a:lumMod val="65000"/>
                  </a:schemeClr>
                </a:solidFill>
                <a:latin typeface="Arial" pitchFamily="34" charset="0"/>
                <a:cs typeface="Arial" pitchFamily="34" charset="0"/>
              </a:rPr>
              <a:t>h</a:t>
            </a:r>
            <a:endParaRPr lang="ru-RU" altLang="ru-RU" sz="20000" b="1" i="1" dirty="0">
              <a:solidFill>
                <a:schemeClr val="bg1">
                  <a:lumMod val="65000"/>
                </a:schemeClr>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9570"/>
                                        </p:tgtEl>
                                        <p:attrNameLst>
                                          <p:attrName>style.visibility</p:attrName>
                                        </p:attrNameLst>
                                      </p:cBhvr>
                                      <p:to>
                                        <p:strVal val="visible"/>
                                      </p:to>
                                    </p:set>
                                    <p:anim calcmode="lin" valueType="num">
                                      <p:cBhvr additive="base">
                                        <p:cTn id="7" dur="500" fill="hold"/>
                                        <p:tgtEl>
                                          <p:spTgt spid="109570"/>
                                        </p:tgtEl>
                                        <p:attrNameLst>
                                          <p:attrName>ppt_x</p:attrName>
                                        </p:attrNameLst>
                                      </p:cBhvr>
                                      <p:tavLst>
                                        <p:tav tm="0">
                                          <p:val>
                                            <p:strVal val="#ppt_x"/>
                                          </p:val>
                                        </p:tav>
                                        <p:tav tm="100000">
                                          <p:val>
                                            <p:strVal val="#ppt_x"/>
                                          </p:val>
                                        </p:tav>
                                      </p:tavLst>
                                    </p:anim>
                                    <p:anim calcmode="lin" valueType="num">
                                      <p:cBhvr additive="base">
                                        <p:cTn id="8" dur="500" fill="hold"/>
                                        <p:tgtEl>
                                          <p:spTgt spid="1095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th Worter.wav"/>
            </a:hlinkClick>
          </p:cNvPr>
          <p:cNvSpPr>
            <a:spLocks noChangeArrowheads="1"/>
          </p:cNvSpPr>
          <p:nvPr/>
        </p:nvSpPr>
        <p:spPr bwMode="auto">
          <a:xfrm>
            <a:off x="0" y="1473527"/>
            <a:ext cx="12192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96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a:t>
            </a:r>
            <a:r>
              <a:rPr lang="de-DE" sz="9600" b="1" i="1" dirty="0" smtClean="0">
                <a:solidFill>
                  <a:schemeClr val="bg1">
                    <a:lumMod val="75000"/>
                  </a:schemeClr>
                </a:solidFill>
                <a:latin typeface="Arial" pitchFamily="34" charset="0"/>
                <a:cs typeface="Arial" pitchFamily="34" charset="0"/>
              </a:rPr>
              <a:t>h</a:t>
            </a:r>
            <a:r>
              <a:rPr lang="de-DE" sz="9600" b="1" i="1" dirty="0" smtClean="0">
                <a:latin typeface="Arial" pitchFamily="34" charset="0"/>
                <a:cs typeface="Arial" pitchFamily="34" charset="0"/>
              </a:rPr>
              <a:t>eater, </a:t>
            </a:r>
            <a:r>
              <a:rPr lang="de-DE" sz="96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a:t>
            </a:r>
            <a:r>
              <a:rPr lang="de-DE" sz="9600" b="1" i="1" dirty="0" smtClean="0">
                <a:solidFill>
                  <a:schemeClr val="bg1">
                    <a:lumMod val="75000"/>
                  </a:schemeClr>
                </a:solidFill>
                <a:latin typeface="Arial" pitchFamily="34" charset="0"/>
                <a:cs typeface="Arial" pitchFamily="34" charset="0"/>
              </a:rPr>
              <a:t>h</a:t>
            </a:r>
            <a:r>
              <a:rPr lang="de-DE" sz="9600" b="1" i="1" dirty="0" smtClean="0">
                <a:latin typeface="Arial" pitchFamily="34" charset="0"/>
                <a:cs typeface="Arial" pitchFamily="34" charset="0"/>
              </a:rPr>
              <a:t>ema</a:t>
            </a:r>
            <a:endParaRPr lang="ru-RU" sz="9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h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th Worter.wav"/>
            </a:hlinkClick>
          </p:cNvPr>
          <p:cNvSpPr>
            <a:spLocks noChangeArrowheads="1"/>
          </p:cNvSpPr>
          <p:nvPr/>
        </p:nvSpPr>
        <p:spPr bwMode="auto">
          <a:xfrm>
            <a:off x="0" y="1473527"/>
            <a:ext cx="12192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96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a:t>
            </a:r>
            <a:r>
              <a:rPr lang="de-DE" sz="9600" b="1" i="1" dirty="0" smtClean="0">
                <a:solidFill>
                  <a:schemeClr val="bg1">
                    <a:lumMod val="75000"/>
                  </a:schemeClr>
                </a:solidFill>
                <a:latin typeface="Arial" pitchFamily="34" charset="0"/>
                <a:cs typeface="Arial" pitchFamily="34" charset="0"/>
              </a:rPr>
              <a:t>h</a:t>
            </a:r>
            <a:r>
              <a:rPr lang="de-DE" sz="9600" b="1" i="1" dirty="0" smtClean="0">
                <a:latin typeface="Arial" pitchFamily="34" charset="0"/>
                <a:cs typeface="Arial" pitchFamily="34" charset="0"/>
              </a:rPr>
              <a:t>eater, </a:t>
            </a:r>
            <a:r>
              <a:rPr lang="de-DE" sz="9600" b="1" i="1" dirty="0" smtClean="0">
                <a:effectLst>
                  <a:outerShdw blurRad="38100" dist="38100" dir="2700000" algn="tl">
                    <a:srgbClr val="000000">
                      <a:alpha val="43137"/>
                    </a:srgbClr>
                  </a:outerShdw>
                </a:effectLst>
                <a:latin typeface="Arial" pitchFamily="34" charset="0"/>
                <a:cs typeface="Arial" pitchFamily="34" charset="0"/>
              </a:rPr>
              <a:t>T</a:t>
            </a:r>
            <a:r>
              <a:rPr lang="de-DE" sz="9600" b="1" i="1" dirty="0" smtClean="0">
                <a:latin typeface="Arial" pitchFamily="34" charset="0"/>
                <a:cs typeface="Arial" pitchFamily="34" charset="0"/>
              </a:rPr>
              <a:t>hema</a:t>
            </a:r>
            <a:endParaRPr lang="ru-RU" sz="9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h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0" y="4071308"/>
            <a:ext cx="12192000" cy="2339092"/>
          </a:xfrm>
          <a:prstGeom prst="rect">
            <a:avLst/>
          </a:prstGeom>
          <a:noFill/>
          <a:ln w="9525">
            <a:noFill/>
            <a:miter lim="800000"/>
            <a:headEnd/>
            <a:tailEnd/>
          </a:ln>
        </p:spPr>
        <p:txBody>
          <a:bodyPr wrap="square" lIns="91430" tIns="45715" rIns="91430" bIns="45715">
            <a:spAutoFit/>
          </a:bodyPr>
          <a:lstStyle/>
          <a:p>
            <a:pPr algn="ctr">
              <a:defRPr/>
            </a:pPr>
            <a:r>
              <a:rPr lang="ru-RU" sz="5400" b="1" i="1" dirty="0">
                <a:solidFill>
                  <a:srgbClr val="008080"/>
                </a:solidFill>
                <a:effectLst>
                  <a:outerShdw blurRad="38100" dist="38100" dir="2700000" algn="tl">
                    <a:srgbClr val="C0C0C0"/>
                  </a:outerShdw>
                </a:effectLst>
                <a:latin typeface="Arial" charset="0"/>
              </a:rPr>
              <a:t>После  </a:t>
            </a:r>
            <a:r>
              <a:rPr lang="de-DE" sz="8000" b="1" i="1" dirty="0">
                <a:solidFill>
                  <a:srgbClr val="FF0000"/>
                </a:solidFill>
                <a:effectLst>
                  <a:outerShdw blurRad="38100" dist="38100" dir="2700000" algn="tl">
                    <a:srgbClr val="C0C0C0"/>
                  </a:outerShdw>
                </a:effectLst>
                <a:latin typeface="Arial" charset="0"/>
              </a:rPr>
              <a:t>a, o, u</a:t>
            </a:r>
            <a:endParaRPr lang="ru-RU" sz="8000" b="1" i="1" dirty="0">
              <a:solidFill>
                <a:srgbClr val="FF0000"/>
              </a:solidFill>
              <a:effectLst>
                <a:outerShdw blurRad="38100" dist="38100" dir="2700000" algn="tl">
                  <a:srgbClr val="C0C0C0"/>
                </a:outerShdw>
              </a:effectLst>
              <a:latin typeface="Arial" charset="0"/>
            </a:endParaRPr>
          </a:p>
          <a:p>
            <a:pPr algn="ctr">
              <a:defRPr/>
            </a:pPr>
            <a:r>
              <a:rPr lang="ru-RU" sz="5400" b="1" i="1" dirty="0">
                <a:solidFill>
                  <a:srgbClr val="008080"/>
                </a:solidFill>
                <a:effectLst>
                  <a:outerShdw blurRad="38100" dist="38100" dir="2700000" algn="tl">
                    <a:srgbClr val="C0C0C0"/>
                  </a:outerShdw>
                </a:effectLst>
                <a:latin typeface="Arial" charset="0"/>
              </a:rPr>
              <a:t>Читается как наше «</a:t>
            </a:r>
            <a:r>
              <a:rPr lang="ru-RU" sz="6600" b="1" i="1" dirty="0" err="1">
                <a:solidFill>
                  <a:srgbClr val="0033CC"/>
                </a:solidFill>
                <a:effectLst>
                  <a:outerShdw blurRad="38100" dist="38100" dir="2700000" algn="tl">
                    <a:srgbClr val="C0C0C0"/>
                  </a:outerShdw>
                </a:effectLst>
                <a:latin typeface="Arial" charset="0"/>
              </a:rPr>
              <a:t>х</a:t>
            </a:r>
            <a:r>
              <a:rPr lang="ru-RU" sz="5400" b="1" i="1" dirty="0">
                <a:solidFill>
                  <a:srgbClr val="008080"/>
                </a:solidFill>
                <a:effectLst>
                  <a:outerShdw blurRad="38100" dist="38100" dir="2700000" algn="tl">
                    <a:srgbClr val="C0C0C0"/>
                  </a:outerShdw>
                </a:effectLst>
                <a:latin typeface="Arial" charset="0"/>
              </a:rPr>
              <a:t>».</a:t>
            </a:r>
          </a:p>
        </p:txBody>
      </p:sp>
      <p:sp>
        <p:nvSpPr>
          <p:cNvPr id="11" name="Text Box 3"/>
          <p:cNvSpPr txBox="1">
            <a:spLocks noChangeArrowheads="1"/>
          </p:cNvSpPr>
          <p:nvPr/>
        </p:nvSpPr>
        <p:spPr bwMode="auto">
          <a:xfrm>
            <a:off x="2095367" y="571742"/>
            <a:ext cx="2572043" cy="3524032"/>
          </a:xfrm>
          <a:prstGeom prst="rect">
            <a:avLst/>
          </a:prstGeom>
          <a:noFill/>
          <a:ln w="9525">
            <a:noFill/>
            <a:miter lim="800000"/>
            <a:headEnd/>
            <a:tailEnd/>
          </a:ln>
        </p:spPr>
        <p:txBody>
          <a:bodyPr lIns="91430" tIns="45715" rIns="91430" bIns="45715">
            <a:spAutoFit/>
          </a:bodyPr>
          <a:lstStyle/>
          <a:p>
            <a:pPr algn="ctr">
              <a:defRPr/>
            </a:pPr>
            <a:r>
              <a:rPr lang="en-US" sz="7200" b="1" i="1" dirty="0">
                <a:solidFill>
                  <a:srgbClr val="FF0000"/>
                </a:solidFill>
                <a:effectLst>
                  <a:outerShdw blurRad="38100" dist="38100" dir="2700000" algn="tl">
                    <a:srgbClr val="C0C0C0"/>
                  </a:outerShdw>
                </a:effectLst>
                <a:latin typeface="Arial" charset="0"/>
              </a:rPr>
              <a:t>a</a:t>
            </a:r>
            <a:r>
              <a:rPr lang="en-US" sz="7200" b="1" i="1" u="sng" dirty="0">
                <a:solidFill>
                  <a:srgbClr val="C00000"/>
                </a:solidFill>
                <a:effectLst>
                  <a:outerShdw blurRad="38100" dist="38100" dir="2700000" algn="tl">
                    <a:srgbClr val="C0C0C0"/>
                  </a:outerShdw>
                </a:effectLst>
                <a:latin typeface="Arial" charset="0"/>
              </a:rPr>
              <a:t>ch</a:t>
            </a:r>
          </a:p>
          <a:p>
            <a:pPr algn="ctr">
              <a:defRPr/>
            </a:pPr>
            <a:r>
              <a:rPr lang="en-US" sz="7200" b="1" i="1" dirty="0" err="1">
                <a:solidFill>
                  <a:srgbClr val="FF0000"/>
                </a:solidFill>
                <a:effectLst>
                  <a:outerShdw blurRad="38100" dist="38100" dir="2700000" algn="tl">
                    <a:srgbClr val="C0C0C0"/>
                  </a:outerShdw>
                </a:effectLst>
                <a:latin typeface="Arial" charset="0"/>
              </a:rPr>
              <a:t>o</a:t>
            </a:r>
            <a:r>
              <a:rPr lang="en-US" sz="7200" b="1" i="1" u="sng" dirty="0" err="1">
                <a:solidFill>
                  <a:srgbClr val="C00000"/>
                </a:solidFill>
                <a:effectLst>
                  <a:outerShdw blurRad="38100" dist="38100" dir="2700000" algn="tl">
                    <a:srgbClr val="C0C0C0"/>
                  </a:outerShdw>
                </a:effectLst>
                <a:latin typeface="Arial" charset="0"/>
              </a:rPr>
              <a:t>ch</a:t>
            </a:r>
            <a:endParaRPr lang="en-US" sz="7200" b="1" i="1" u="sng" dirty="0">
              <a:solidFill>
                <a:srgbClr val="C00000"/>
              </a:solidFill>
              <a:effectLst>
                <a:outerShdw blurRad="38100" dist="38100" dir="2700000" algn="tl">
                  <a:srgbClr val="C0C0C0"/>
                </a:outerShdw>
              </a:effectLst>
              <a:latin typeface="Arial" charset="0"/>
            </a:endParaRPr>
          </a:p>
          <a:p>
            <a:pPr algn="ctr">
              <a:defRPr/>
            </a:pPr>
            <a:r>
              <a:rPr lang="en-US" sz="7200" b="1" i="1" dirty="0" err="1">
                <a:solidFill>
                  <a:srgbClr val="FF0000"/>
                </a:solidFill>
                <a:effectLst>
                  <a:outerShdw blurRad="38100" dist="38100" dir="2700000" algn="tl">
                    <a:srgbClr val="C0C0C0"/>
                  </a:outerShdw>
                </a:effectLst>
                <a:latin typeface="Arial" charset="0"/>
              </a:rPr>
              <a:t>u</a:t>
            </a:r>
            <a:r>
              <a:rPr lang="en-US" sz="7200" b="1" i="1" u="sng" dirty="0" err="1">
                <a:solidFill>
                  <a:srgbClr val="C00000"/>
                </a:solidFill>
                <a:effectLst>
                  <a:outerShdw blurRad="38100" dist="38100" dir="2700000" algn="tl">
                    <a:srgbClr val="C0C0C0"/>
                  </a:outerShdw>
                </a:effectLst>
                <a:latin typeface="Arial" charset="0"/>
              </a:rPr>
              <a:t>ch</a:t>
            </a:r>
            <a:endParaRPr lang="ru-RU" sz="7200" b="1" i="1" u="sng" dirty="0">
              <a:solidFill>
                <a:srgbClr val="C00000"/>
              </a:solidFill>
              <a:effectLst>
                <a:outerShdw blurRad="38100" dist="38100" dir="2700000" algn="tl">
                  <a:srgbClr val="C0C0C0"/>
                </a:outerShdw>
              </a:effectLst>
              <a:latin typeface="Arial" charset="0"/>
            </a:endParaRPr>
          </a:p>
        </p:txBody>
      </p:sp>
      <p:pic>
        <p:nvPicPr>
          <p:cNvPr id="12" name="Picture 2">
            <a:hlinkClick r:id="" action="ppaction://noaction">
              <a:snd r:embed="rId3" name="ch-ach-Laut.wav"/>
            </a:hlinkClick>
          </p:cNvPr>
          <p:cNvPicPr>
            <a:picLocks noChangeAspect="1" noChangeArrowheads="1"/>
          </p:cNvPicPr>
          <p:nvPr/>
        </p:nvPicPr>
        <p:blipFill>
          <a:blip r:embed="rId4"/>
          <a:srcRect/>
          <a:stretch>
            <a:fillRect/>
          </a:stretch>
        </p:blipFill>
        <p:spPr bwMode="auto">
          <a:xfrm>
            <a:off x="4735083" y="253444"/>
            <a:ext cx="4709455" cy="3753036"/>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ach-Lau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1094784"/>
            <a:ext cx="12192000" cy="2133104"/>
          </a:xfrm>
          <a:prstGeom prst="rect">
            <a:avLst/>
          </a:prstGeom>
          <a:noFill/>
          <a:ln w="9525">
            <a:noFill/>
            <a:miter lim="800000"/>
            <a:headEnd/>
            <a:tailEnd/>
          </a:ln>
        </p:spPr>
        <p:txBody>
          <a:bodyPr wrap="square" lIns="100794" tIns="50397" rIns="100794" bIns="50397">
            <a:spAutoFit/>
          </a:bodyPr>
          <a:lstStyle/>
          <a:p>
            <a:pPr algn="ctr">
              <a:buFont typeface="Times New Roman" pitchFamily="16" charset="0"/>
              <a:buNone/>
              <a:defRPr/>
            </a:pPr>
            <a:r>
              <a:rPr lang="ru-RU" sz="6600" b="1" i="1" kern="10" dirty="0" smtClean="0">
                <a:ln w="12700">
                  <a:solidFill>
                    <a:srgbClr val="EAEAEA"/>
                  </a:solidFill>
                  <a:round/>
                  <a:headEnd/>
                  <a:tailEnd/>
                </a:ln>
                <a:solidFill>
                  <a:srgbClr val="00B050"/>
                </a:solidFill>
                <a:effectLst>
                  <a:outerShdw dist="38100" dir="2700000" algn="tl" rotWithShape="0">
                    <a:srgbClr val="000000">
                      <a:alpha val="43137"/>
                    </a:srgbClr>
                  </a:outerShdw>
                </a:effectLst>
                <a:latin typeface="Arial"/>
                <a:ea typeface="+mn-ea"/>
                <a:cs typeface="Arial"/>
              </a:rPr>
              <a:t>Если хотите прослушать ещё раз, нажмите на слова</a:t>
            </a:r>
            <a:endParaRPr lang="ru-RU" sz="6600" b="1" i="1" dirty="0">
              <a:solidFill>
                <a:srgbClr val="00B050"/>
              </a:solidFill>
              <a:latin typeface="Arial" charset="0"/>
              <a:ea typeface="+mn-ea"/>
              <a:cs typeface="Arial" charset="0"/>
            </a:endParaRPr>
          </a:p>
        </p:txBody>
      </p:sp>
      <p:sp>
        <p:nvSpPr>
          <p:cNvPr id="4" name="Text Box 3"/>
          <p:cNvSpPr txBox="1">
            <a:spLocks noChangeArrowheads="1"/>
          </p:cNvSpPr>
          <p:nvPr/>
        </p:nvSpPr>
        <p:spPr bwMode="auto">
          <a:xfrm>
            <a:off x="0" y="3517419"/>
            <a:ext cx="12192000" cy="2594768"/>
          </a:xfrm>
          <a:prstGeom prst="rect">
            <a:avLst/>
          </a:prstGeom>
          <a:noFill/>
          <a:ln w="9525">
            <a:noFill/>
            <a:miter lim="800000"/>
            <a:headEnd/>
            <a:tailEnd/>
          </a:ln>
        </p:spPr>
        <p:txBody>
          <a:bodyPr wrap="square" lIns="100794" tIns="50397" rIns="100794" bIns="50397">
            <a:spAutoFit/>
          </a:bodyPr>
          <a:lstStyle/>
          <a:p>
            <a:pPr algn="ctr">
              <a:buFont typeface="Times New Roman" pitchFamily="16" charset="0"/>
              <a:buNone/>
              <a:defRPr/>
            </a:pPr>
            <a:r>
              <a:rPr lang="ru-RU" sz="5400" b="1" i="1" kern="10" dirty="0" smtClean="0">
                <a:ln w="12700">
                  <a:solidFill>
                    <a:srgbClr val="EAEAEA"/>
                  </a:solidFill>
                  <a:round/>
                  <a:headEnd/>
                  <a:tailEnd/>
                </a:ln>
                <a:solidFill>
                  <a:srgbClr val="003399"/>
                </a:solidFill>
                <a:effectLst>
                  <a:outerShdw dist="38100" dir="2700000" algn="tl" rotWithShape="0">
                    <a:srgbClr val="000000">
                      <a:alpha val="43137"/>
                    </a:srgbClr>
                  </a:outerShdw>
                </a:effectLst>
                <a:latin typeface="Arial"/>
                <a:ea typeface="+mn-ea"/>
                <a:cs typeface="Arial"/>
              </a:rPr>
              <a:t>На следующий слайд проходить пробелом или движением колёсика мышки на себя</a:t>
            </a:r>
            <a:endParaRPr lang="ru-RU" sz="5400" b="1" i="1" dirty="0">
              <a:solidFill>
                <a:srgbClr val="003399"/>
              </a:solidFill>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3"/>
          <p:cNvSpPr txBox="1">
            <a:spLocks noChangeArrowheads="1"/>
          </p:cNvSpPr>
          <p:nvPr/>
        </p:nvSpPr>
        <p:spPr bwMode="auto">
          <a:xfrm>
            <a:off x="0" y="429166"/>
            <a:ext cx="12192000" cy="1631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en-US" altLang="ru-RU" sz="10000" b="1" i="1" dirty="0">
                <a:solidFill>
                  <a:srgbClr val="FF0000"/>
                </a:solidFill>
                <a:cs typeface="Arial" panose="020B0604020202020204" pitchFamily="34" charset="0"/>
              </a:rPr>
              <a:t>a</a:t>
            </a:r>
            <a:r>
              <a:rPr lang="en-US" altLang="ru-RU" sz="10000" b="1" i="1" dirty="0">
                <a:cs typeface="Arial" panose="020B0604020202020204" pitchFamily="34" charset="0"/>
              </a:rPr>
              <a:t>ch, </a:t>
            </a:r>
            <a:r>
              <a:rPr lang="en-US" altLang="ru-RU" sz="10000" b="1" i="1" dirty="0" err="1">
                <a:solidFill>
                  <a:srgbClr val="FF0000"/>
                </a:solidFill>
                <a:cs typeface="Arial" panose="020B0604020202020204" pitchFamily="34" charset="0"/>
              </a:rPr>
              <a:t>o</a:t>
            </a:r>
            <a:r>
              <a:rPr lang="en-US" altLang="ru-RU" sz="10000" b="1" i="1" dirty="0" err="1">
                <a:cs typeface="Arial" panose="020B0604020202020204" pitchFamily="34" charset="0"/>
              </a:rPr>
              <a:t>ch</a:t>
            </a:r>
            <a:r>
              <a:rPr lang="en-US" altLang="ru-RU" sz="10000" b="1" i="1" dirty="0">
                <a:cs typeface="Arial" panose="020B0604020202020204" pitchFamily="34" charset="0"/>
              </a:rPr>
              <a:t>, </a:t>
            </a:r>
            <a:r>
              <a:rPr lang="en-US" altLang="ru-RU" sz="10000" b="1" i="1" dirty="0" err="1">
                <a:solidFill>
                  <a:srgbClr val="FF0000"/>
                </a:solidFill>
                <a:cs typeface="Arial" panose="020B0604020202020204" pitchFamily="34" charset="0"/>
              </a:rPr>
              <a:t>u</a:t>
            </a:r>
            <a:r>
              <a:rPr lang="en-US" altLang="ru-RU" sz="10000" b="1" i="1" dirty="0" err="1">
                <a:cs typeface="Arial" panose="020B0604020202020204" pitchFamily="34" charset="0"/>
              </a:rPr>
              <a:t>ch</a:t>
            </a:r>
            <a:endParaRPr lang="en-US" altLang="ru-RU" sz="10000" b="1" i="1" dirty="0">
              <a:cs typeface="Arial" panose="020B0604020202020204" pitchFamily="34" charset="0"/>
            </a:endParaRPr>
          </a:p>
        </p:txBody>
      </p:sp>
      <p:pic>
        <p:nvPicPr>
          <p:cNvPr id="4" name="Picture 2"/>
          <p:cNvPicPr>
            <a:picLocks noChangeAspect="1" noChangeArrowheads="1"/>
          </p:cNvPicPr>
          <p:nvPr/>
        </p:nvPicPr>
        <p:blipFill>
          <a:blip r:embed="rId4"/>
          <a:srcRect/>
          <a:stretch>
            <a:fillRect/>
          </a:stretch>
        </p:blipFill>
        <p:spPr bwMode="auto">
          <a:xfrm>
            <a:off x="3244555" y="1938433"/>
            <a:ext cx="5042004" cy="401805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 calcmode="lin" valueType="num">
                                      <p:cBhvr additive="base">
                                        <p:cTn id="7" dur="500" fill="hold"/>
                                        <p:tgtEl>
                                          <p:spTgt spid="204802"/>
                                        </p:tgtEl>
                                        <p:attrNameLst>
                                          <p:attrName>ppt_x</p:attrName>
                                        </p:attrNameLst>
                                      </p:cBhvr>
                                      <p:tavLst>
                                        <p:tav tm="0">
                                          <p:val>
                                            <p:strVal val="#ppt_x"/>
                                          </p:val>
                                        </p:tav>
                                        <p:tav tm="100000">
                                          <p:val>
                                            <p:strVal val="#ppt_x"/>
                                          </p:val>
                                        </p:tav>
                                      </p:tavLst>
                                    </p:anim>
                                    <p:anim calcmode="lin" valueType="num">
                                      <p:cBhvr additive="base">
                                        <p:cTn id="8" dur="500" fill="hold"/>
                                        <p:tgtEl>
                                          <p:spTgt spid="20480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 ach-zvu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ch-Worter.wav"/>
            </a:hlinkClick>
          </p:cNvPr>
          <p:cNvSpPr>
            <a:spLocks noChangeArrowheads="1"/>
          </p:cNvSpPr>
          <p:nvPr/>
        </p:nvSpPr>
        <p:spPr bwMode="auto">
          <a:xfrm>
            <a:off x="0" y="1473527"/>
            <a:ext cx="12192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latin typeface="Arial" pitchFamily="34" charset="0"/>
                <a:cs typeface="Arial" pitchFamily="34" charset="0"/>
              </a:rPr>
              <a:t>ma</a:t>
            </a:r>
            <a:r>
              <a:rPr lang="de-DE" sz="8000" b="1" i="1" dirty="0" smtClean="0">
                <a:solidFill>
                  <a:srgbClr val="FF0000"/>
                </a:solidFill>
                <a:latin typeface="Arial" pitchFamily="34" charset="0"/>
                <a:cs typeface="Arial" pitchFamily="34" charset="0"/>
              </a:rPr>
              <a:t>ch</a:t>
            </a:r>
            <a:r>
              <a:rPr lang="de-DE" sz="8000" b="1" i="1" dirty="0" smtClean="0">
                <a:latin typeface="Arial" pitchFamily="34" charset="0"/>
                <a:cs typeface="Arial" pitchFamily="34" charset="0"/>
              </a:rPr>
              <a:t>en, no</a:t>
            </a:r>
            <a:r>
              <a:rPr lang="de-DE" sz="8000" b="1" i="1" dirty="0" smtClean="0">
                <a:solidFill>
                  <a:srgbClr val="FF0000"/>
                </a:solidFill>
                <a:latin typeface="Arial" pitchFamily="34" charset="0"/>
                <a:cs typeface="Arial" pitchFamily="34" charset="0"/>
              </a:rPr>
              <a:t>ch</a:t>
            </a:r>
            <a:r>
              <a:rPr lang="de-DE" sz="8000" b="1" i="1" dirty="0" smtClean="0">
                <a:latin typeface="Arial" pitchFamily="34" charset="0"/>
                <a:cs typeface="Arial" pitchFamily="34" charset="0"/>
              </a:rPr>
              <a:t>, ho</a:t>
            </a:r>
            <a:r>
              <a:rPr lang="de-DE" sz="8000" b="1" i="1" dirty="0" smtClean="0">
                <a:solidFill>
                  <a:srgbClr val="FF0000"/>
                </a:solidFill>
                <a:latin typeface="Arial" pitchFamily="34" charset="0"/>
                <a:cs typeface="Arial" pitchFamily="34" charset="0"/>
              </a:rPr>
              <a:t>ch</a:t>
            </a:r>
            <a:r>
              <a:rPr lang="de-DE" sz="8000" b="1" i="1" dirty="0" smtClean="0">
                <a:latin typeface="Arial" pitchFamily="34" charset="0"/>
                <a:cs typeface="Arial" pitchFamily="34" charset="0"/>
              </a:rPr>
              <a:t>, Bu</a:t>
            </a:r>
            <a:r>
              <a:rPr lang="de-DE" sz="8000" b="1" i="1" dirty="0" smtClean="0">
                <a:solidFill>
                  <a:srgbClr val="FF0000"/>
                </a:solidFill>
                <a:latin typeface="Arial" pitchFamily="34" charset="0"/>
                <a:cs typeface="Arial" pitchFamily="34" charset="0"/>
              </a:rPr>
              <a:t>ch</a:t>
            </a:r>
            <a:r>
              <a:rPr lang="de-DE" sz="8000" b="1" i="1" dirty="0" smtClean="0">
                <a:latin typeface="Arial" pitchFamily="34" charset="0"/>
                <a:cs typeface="Arial" pitchFamily="34" charset="0"/>
              </a:rPr>
              <a:t>, la</a:t>
            </a:r>
            <a:r>
              <a:rPr lang="de-DE" sz="8000" b="1" i="1" dirty="0" smtClean="0">
                <a:solidFill>
                  <a:srgbClr val="FF0000"/>
                </a:solidFill>
                <a:latin typeface="Arial" pitchFamily="34" charset="0"/>
                <a:cs typeface="Arial" pitchFamily="34" charset="0"/>
              </a:rPr>
              <a:t>ch</a:t>
            </a:r>
            <a:r>
              <a:rPr lang="de-DE" sz="8000" b="1" i="1" dirty="0" smtClean="0">
                <a:latin typeface="Arial" pitchFamily="34" charset="0"/>
                <a:cs typeface="Arial" pitchFamily="34" charset="0"/>
              </a:rPr>
              <a:t>en, Ku</a:t>
            </a:r>
            <a:r>
              <a:rPr lang="de-DE" sz="8000" b="1" i="1" dirty="0" smtClean="0">
                <a:solidFill>
                  <a:srgbClr val="FF0000"/>
                </a:solidFill>
                <a:latin typeface="Arial" pitchFamily="34" charset="0"/>
                <a:cs typeface="Arial" pitchFamily="34" charset="0"/>
              </a:rPr>
              <a:t>ch</a:t>
            </a:r>
            <a:r>
              <a:rPr lang="de-DE" sz="8000" b="1" i="1" dirty="0" smtClean="0">
                <a:latin typeface="Arial" pitchFamily="34" charset="0"/>
                <a:cs typeface="Arial" pitchFamily="34" charset="0"/>
              </a:rPr>
              <a:t>en, a</a:t>
            </a:r>
            <a:r>
              <a:rPr lang="de-DE" sz="8000" b="1" i="1" dirty="0" smtClean="0">
                <a:solidFill>
                  <a:srgbClr val="FF0000"/>
                </a:solidFill>
                <a:latin typeface="Arial" pitchFamily="34" charset="0"/>
                <a:cs typeface="Arial" pitchFamily="34" charset="0"/>
              </a:rPr>
              <a:t>ch</a:t>
            </a:r>
            <a:r>
              <a:rPr lang="de-DE" sz="8000" b="1" i="1" dirty="0" smtClean="0">
                <a:latin typeface="Arial" pitchFamily="34" charset="0"/>
                <a:cs typeface="Arial" pitchFamily="34" charset="0"/>
              </a:rPr>
              <a:t>t </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ch-Worter.wav"/>
            </a:hlinkClick>
          </p:cNvPr>
          <p:cNvSpPr>
            <a:spLocks noChangeArrowheads="1"/>
          </p:cNvSpPr>
          <p:nvPr/>
        </p:nvSpPr>
        <p:spPr bwMode="auto">
          <a:xfrm>
            <a:off x="0" y="1473527"/>
            <a:ext cx="12192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latin typeface="Arial" pitchFamily="34" charset="0"/>
                <a:cs typeface="Arial" pitchFamily="34" charset="0"/>
              </a:rPr>
              <a:t>ma</a:t>
            </a:r>
            <a:r>
              <a:rPr lang="de-DE" sz="8000" b="1" i="1" dirty="0" smtClean="0">
                <a:solidFill>
                  <a:srgbClr val="FF0000"/>
                </a:solidFill>
                <a:latin typeface="Arial" pitchFamily="34" charset="0"/>
                <a:cs typeface="Arial" pitchFamily="34" charset="0"/>
              </a:rPr>
              <a:t>ch</a:t>
            </a:r>
            <a:r>
              <a:rPr lang="de-DE" sz="8000" b="1" i="1" dirty="0" smtClean="0">
                <a:latin typeface="Arial" pitchFamily="34" charset="0"/>
                <a:cs typeface="Arial" pitchFamily="34" charset="0"/>
              </a:rPr>
              <a:t>en, noch, hoch, Buch, lachen, Kuchen, acht </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ch-Worter.wav"/>
            </a:hlinkClick>
          </p:cNvPr>
          <p:cNvSpPr>
            <a:spLocks noChangeArrowheads="1"/>
          </p:cNvSpPr>
          <p:nvPr/>
        </p:nvSpPr>
        <p:spPr bwMode="auto">
          <a:xfrm>
            <a:off x="0" y="1473527"/>
            <a:ext cx="12192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latin typeface="Arial" pitchFamily="34" charset="0"/>
                <a:cs typeface="Arial" pitchFamily="34" charset="0"/>
              </a:rPr>
              <a:t>ma</a:t>
            </a:r>
            <a:r>
              <a:rPr lang="de-DE" sz="8000" b="1" i="1" dirty="0" smtClean="0">
                <a:solidFill>
                  <a:srgbClr val="FF0000"/>
                </a:solidFill>
                <a:latin typeface="Arial" pitchFamily="34" charset="0"/>
                <a:cs typeface="Arial" pitchFamily="34" charset="0"/>
              </a:rPr>
              <a:t>ch</a:t>
            </a:r>
            <a:r>
              <a:rPr lang="de-DE" sz="8000" b="1" i="1" dirty="0" smtClean="0">
                <a:latin typeface="Arial" pitchFamily="34" charset="0"/>
                <a:cs typeface="Arial" pitchFamily="34" charset="0"/>
              </a:rPr>
              <a:t>en, noch, hoch, Buch, lachen, Kuchen, acht </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acht, noch.wav"/>
            </a:hlinkClick>
          </p:cNvPr>
          <p:cNvSpPr>
            <a:spLocks noChangeArrowheads="1"/>
          </p:cNvSpPr>
          <p:nvPr/>
        </p:nvSpPr>
        <p:spPr bwMode="auto">
          <a:xfrm>
            <a:off x="0" y="764079"/>
            <a:ext cx="12192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a</a:t>
            </a:r>
            <a:r>
              <a:rPr lang="de-DE" sz="7200" b="1" i="1" u="sng"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t, no</a:t>
            </a:r>
            <a:r>
              <a:rPr lang="de-DE" sz="7200" b="1" i="1"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 au</a:t>
            </a:r>
            <a:r>
              <a:rPr lang="de-DE" sz="7200" b="1" i="1"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 ho</a:t>
            </a:r>
            <a:r>
              <a:rPr lang="de-DE" sz="7200" b="1" i="1"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das Bu</a:t>
            </a:r>
            <a:r>
              <a:rPr lang="de-DE" sz="7200" b="1" i="1"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 ma</a:t>
            </a:r>
            <a:r>
              <a:rPr lang="de-DE" sz="7200" b="1" i="1"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en, brau</a:t>
            </a:r>
            <a:r>
              <a:rPr lang="de-DE" sz="7200" b="1" i="1"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en, die Na</a:t>
            </a:r>
            <a:r>
              <a:rPr lang="de-DE" sz="7200" b="1" i="1"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t, ko</a:t>
            </a:r>
            <a:r>
              <a:rPr lang="de-DE" sz="7200" b="1" i="1"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en, la</a:t>
            </a:r>
            <a:r>
              <a:rPr lang="de-DE" sz="7200" b="1" i="1"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en, A</a:t>
            </a:r>
            <a:r>
              <a:rPr lang="de-DE" sz="7200" b="1" i="1"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tung</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cht, no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acht, noch.wav"/>
            </a:hlinkClick>
          </p:cNvPr>
          <p:cNvSpPr>
            <a:spLocks noChangeArrowheads="1"/>
          </p:cNvSpPr>
          <p:nvPr/>
        </p:nvSpPr>
        <p:spPr bwMode="auto">
          <a:xfrm>
            <a:off x="0" y="764079"/>
            <a:ext cx="12192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a</a:t>
            </a:r>
            <a:r>
              <a:rPr lang="de-DE" sz="7200" b="1" i="1" u="sng" dirty="0" smtClean="0">
                <a:solidFill>
                  <a:srgbClr val="FF0000"/>
                </a:solidFill>
                <a:latin typeface="Arial" pitchFamily="34" charset="0"/>
                <a:cs typeface="Arial" pitchFamily="34" charset="0"/>
              </a:rPr>
              <a:t>ch</a:t>
            </a:r>
            <a:r>
              <a:rPr lang="de-DE" sz="7200" b="1" i="1" dirty="0" smtClean="0">
                <a:latin typeface="Arial" pitchFamily="34" charset="0"/>
                <a:cs typeface="Arial" pitchFamily="34" charset="0"/>
              </a:rPr>
              <a:t>t, noch, auch, hoch,</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das Buch, machen, brauchen, die Nacht, kochen, lachen, Achtung</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cht, no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 action="ppaction://noaction">
              <a:snd r:embed="rId3" name="ch-ich xvuk.wav"/>
            </a:hlinkClick>
          </p:cNvPr>
          <p:cNvPicPr>
            <a:picLocks noChangeAspect="1" noChangeArrowheads="1"/>
          </p:cNvPicPr>
          <p:nvPr/>
        </p:nvPicPr>
        <p:blipFill>
          <a:blip r:embed="rId5"/>
          <a:srcRect/>
          <a:stretch>
            <a:fillRect/>
          </a:stretch>
        </p:blipFill>
        <p:spPr bwMode="auto">
          <a:xfrm>
            <a:off x="3568583" y="-1"/>
            <a:ext cx="4709455" cy="3753036"/>
          </a:xfrm>
          <a:prstGeom prst="rect">
            <a:avLst/>
          </a:prstGeom>
          <a:noFill/>
          <a:ln w="9525">
            <a:noFill/>
            <a:miter lim="800000"/>
            <a:headEnd/>
            <a:tailEnd/>
          </a:ln>
          <a:effectLst/>
        </p:spPr>
      </p:pic>
      <p:sp>
        <p:nvSpPr>
          <p:cNvPr id="4" name="Text Box 3">
            <a:hlinkClick r:id="" action="ppaction://noaction">
              <a:snd r:embed="rId4" name="ch-ich-Laut.wav"/>
            </a:hlinkClick>
          </p:cNvPr>
          <p:cNvSpPr txBox="1">
            <a:spLocks noChangeArrowheads="1"/>
          </p:cNvSpPr>
          <p:nvPr/>
        </p:nvSpPr>
        <p:spPr bwMode="auto">
          <a:xfrm>
            <a:off x="0" y="3947458"/>
            <a:ext cx="12192000" cy="2677646"/>
          </a:xfrm>
          <a:prstGeom prst="rect">
            <a:avLst/>
          </a:prstGeom>
          <a:noFill/>
          <a:ln w="9525">
            <a:noFill/>
            <a:miter lim="800000"/>
            <a:headEnd/>
            <a:tailEnd/>
          </a:ln>
        </p:spPr>
        <p:txBody>
          <a:bodyPr wrap="square" lIns="91430" tIns="45715" rIns="91430" bIns="45715">
            <a:spAutoFit/>
          </a:bodyPr>
          <a:lstStyle/>
          <a:p>
            <a:pPr algn="ctr">
              <a:defRPr/>
            </a:pPr>
            <a:r>
              <a:rPr lang="ru-RU" sz="5400" b="1" i="1" dirty="0">
                <a:solidFill>
                  <a:srgbClr val="008080"/>
                </a:solidFill>
                <a:effectLst>
                  <a:outerShdw blurRad="38100" dist="38100" dir="2700000" algn="tl">
                    <a:srgbClr val="C0C0C0"/>
                  </a:outerShdw>
                </a:effectLst>
                <a:latin typeface="Arial" charset="0"/>
              </a:rPr>
              <a:t>С «витамином </a:t>
            </a:r>
            <a:r>
              <a:rPr lang="ru-RU" sz="5400" b="1" i="1" dirty="0">
                <a:solidFill>
                  <a:srgbClr val="C00000"/>
                </a:solidFill>
                <a:effectLst>
                  <a:outerShdw blurRad="38100" dist="38100" dir="2700000" algn="tl">
                    <a:srgbClr val="C0C0C0"/>
                  </a:outerShdw>
                </a:effectLst>
                <a:latin typeface="Arial" charset="0"/>
              </a:rPr>
              <a:t>с</a:t>
            </a:r>
            <a:r>
              <a:rPr lang="ru-RU" sz="5400" b="1" i="1" dirty="0">
                <a:solidFill>
                  <a:srgbClr val="008080"/>
                </a:solidFill>
                <a:effectLst>
                  <a:outerShdw blurRad="38100" dist="38100" dir="2700000" algn="tl">
                    <a:srgbClr val="C0C0C0"/>
                  </a:outerShdw>
                </a:effectLst>
                <a:latin typeface="Arial" charset="0"/>
              </a:rPr>
              <a:t>»</a:t>
            </a:r>
          </a:p>
          <a:p>
            <a:pPr algn="ctr">
              <a:defRPr/>
            </a:pPr>
            <a:r>
              <a:rPr lang="ru-RU" sz="5400" b="1" i="1" dirty="0">
                <a:solidFill>
                  <a:srgbClr val="008080"/>
                </a:solidFill>
                <a:effectLst>
                  <a:outerShdw blurRad="38100" dist="38100" dir="2700000" algn="tl">
                    <a:srgbClr val="C0C0C0"/>
                  </a:outerShdw>
                </a:effectLst>
                <a:latin typeface="Arial" charset="0"/>
              </a:rPr>
              <a:t>читается</a:t>
            </a:r>
            <a:r>
              <a:rPr lang="de-DE" sz="5400" b="1" i="1" dirty="0">
                <a:solidFill>
                  <a:srgbClr val="008080"/>
                </a:solidFill>
                <a:effectLst>
                  <a:outerShdw blurRad="38100" dist="38100" dir="2700000" algn="tl">
                    <a:srgbClr val="C0C0C0"/>
                  </a:outerShdw>
                </a:effectLst>
                <a:latin typeface="Arial" charset="0"/>
              </a:rPr>
              <a:t> </a:t>
            </a:r>
            <a:r>
              <a:rPr lang="ru-RU" sz="5400" b="1" i="1" dirty="0">
                <a:solidFill>
                  <a:srgbClr val="008080"/>
                </a:solidFill>
                <a:effectLst>
                  <a:outerShdw blurRad="38100" dist="38100" dir="2700000" algn="tl">
                    <a:srgbClr val="C0C0C0"/>
                  </a:outerShdw>
                </a:effectLst>
                <a:latin typeface="Arial" charset="0"/>
              </a:rPr>
              <a:t>мягко</a:t>
            </a:r>
          </a:p>
          <a:p>
            <a:pPr algn="ctr">
              <a:defRPr/>
            </a:pPr>
            <a:r>
              <a:rPr lang="ru-RU" sz="5400" b="1" i="1" dirty="0">
                <a:solidFill>
                  <a:srgbClr val="008080"/>
                </a:solidFill>
                <a:effectLst>
                  <a:outerShdw blurRad="38100" dist="38100" dir="2700000" algn="tl">
                    <a:srgbClr val="C0C0C0"/>
                  </a:outerShdw>
                </a:effectLst>
                <a:latin typeface="Arial" charset="0"/>
              </a:rPr>
              <a:t>(как </a:t>
            </a:r>
            <a:r>
              <a:rPr lang="ru-RU" sz="5400" b="1" i="1" dirty="0">
                <a:solidFill>
                  <a:srgbClr val="0033CC"/>
                </a:solidFill>
                <a:effectLst>
                  <a:outerShdw blurRad="38100" dist="38100" dir="2700000" algn="tl">
                    <a:srgbClr val="C0C0C0"/>
                  </a:outerShdw>
                </a:effectLst>
                <a:latin typeface="Arial" charset="0"/>
              </a:rPr>
              <a:t>«</a:t>
            </a:r>
            <a:r>
              <a:rPr lang="ru-RU" sz="5400" b="1" i="1" dirty="0" err="1">
                <a:solidFill>
                  <a:srgbClr val="0033CC"/>
                </a:solidFill>
                <a:effectLst>
                  <a:outerShdw blurRad="38100" dist="38100" dir="2700000" algn="tl">
                    <a:srgbClr val="C0C0C0"/>
                  </a:outerShdw>
                </a:effectLst>
                <a:latin typeface="Arial" charset="0"/>
              </a:rPr>
              <a:t>й</a:t>
            </a:r>
            <a:r>
              <a:rPr lang="ru-RU" sz="5400" b="1" i="1" dirty="0">
                <a:solidFill>
                  <a:srgbClr val="0033CC"/>
                </a:solidFill>
                <a:effectLst>
                  <a:outerShdw blurRad="38100" dist="38100" dir="2700000" algn="tl">
                    <a:srgbClr val="C0C0C0"/>
                  </a:outerShdw>
                </a:effectLst>
                <a:latin typeface="Arial" charset="0"/>
              </a:rPr>
              <a:t>»</a:t>
            </a:r>
            <a:r>
              <a:rPr lang="ru-RU" sz="5400" b="1" i="1" dirty="0">
                <a:solidFill>
                  <a:srgbClr val="008080"/>
                </a:solidFill>
                <a:effectLst>
                  <a:outerShdw blurRad="38100" dist="38100" dir="2700000" algn="tl">
                    <a:srgbClr val="C0C0C0"/>
                  </a:outerShdw>
                </a:effectLst>
                <a:latin typeface="Arial" charset="0"/>
              </a:rPr>
              <a:t>, но без голоса).</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ch xvu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ch-Lau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ich, nicht.wav"/>
            </a:hlinkClick>
          </p:cNvPr>
          <p:cNvSpPr>
            <a:spLocks noChangeArrowheads="1"/>
          </p:cNvSpPr>
          <p:nvPr/>
        </p:nvSpPr>
        <p:spPr bwMode="auto">
          <a:xfrm>
            <a:off x="0" y="0"/>
            <a:ext cx="12192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600" b="1" i="1" dirty="0" smtClean="0">
                <a:latin typeface="Arial" pitchFamily="34" charset="0"/>
                <a:cs typeface="Arial" pitchFamily="34" charset="0"/>
              </a:rPr>
              <a:t>i</a:t>
            </a:r>
            <a:r>
              <a:rPr lang="de-DE" sz="6600" b="1" i="1" u="sng"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 ni</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t, die Mil</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 wel</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e, die Te</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nik, lei</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t, rei</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a:t>
            </a:r>
            <a:endParaRPr lang="ru-RU" sz="6600" b="1" i="1" dirty="0" smtClean="0">
              <a:latin typeface="Arial" pitchFamily="34" charset="0"/>
              <a:cs typeface="Arial" pitchFamily="34" charset="0"/>
            </a:endParaRPr>
          </a:p>
          <a:p>
            <a:pPr lvl="0" algn="ctr"/>
            <a:r>
              <a:rPr lang="de-DE" sz="6600" b="1" i="1" dirty="0" smtClean="0">
                <a:latin typeface="Arial" pitchFamily="34" charset="0"/>
                <a:cs typeface="Arial" pitchFamily="34" charset="0"/>
              </a:rPr>
              <a:t>das Gedi</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t, der Tepp</a:t>
            </a:r>
            <a:r>
              <a:rPr lang="de-DE" sz="6600" b="1" i="1" dirty="0" smtClean="0">
                <a:solidFill>
                  <a:srgbClr val="FF0000"/>
                </a:solidFill>
                <a:latin typeface="Arial" pitchFamily="34" charset="0"/>
                <a:cs typeface="Arial" pitchFamily="34" charset="0"/>
              </a:rPr>
              <a:t>ich</a:t>
            </a:r>
            <a:r>
              <a:rPr lang="de-DE" sz="6600" b="1" i="1" dirty="0" smtClean="0">
                <a:latin typeface="Arial" pitchFamily="34" charset="0"/>
                <a:cs typeface="Arial" pitchFamily="34" charset="0"/>
              </a:rPr>
              <a:t>,</a:t>
            </a:r>
            <a:endParaRPr lang="ru-RU" sz="6600" b="1" i="1" dirty="0" smtClean="0">
              <a:latin typeface="Arial" pitchFamily="34" charset="0"/>
              <a:cs typeface="Arial" pitchFamily="34" charset="0"/>
            </a:endParaRPr>
          </a:p>
          <a:p>
            <a:pPr lvl="0" algn="ctr"/>
            <a:r>
              <a:rPr lang="de-DE" sz="6600" b="1" i="1" dirty="0" smtClean="0">
                <a:latin typeface="Arial" pitchFamily="34" charset="0"/>
                <a:cs typeface="Arial" pitchFamily="34" charset="0"/>
              </a:rPr>
              <a:t>die Kir</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e, re</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ts, re</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nen, man</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mal, das Li</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t,</a:t>
            </a:r>
          </a:p>
          <a:p>
            <a:pPr lvl="0" algn="ctr"/>
            <a:r>
              <a:rPr lang="de-DE" sz="6600" b="1" i="1" dirty="0" smtClean="0">
                <a:latin typeface="Arial" pitchFamily="34" charset="0"/>
                <a:cs typeface="Arial" pitchFamily="34" charset="0"/>
              </a:rPr>
              <a:t>das Gesi</a:t>
            </a:r>
            <a:r>
              <a:rPr lang="de-DE" sz="6600" b="1" i="1"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t</a:t>
            </a:r>
            <a:endParaRPr lang="ru-RU" sz="6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ich, nich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ich, nicht.wav"/>
            </a:hlinkClick>
          </p:cNvPr>
          <p:cNvSpPr>
            <a:spLocks noChangeArrowheads="1"/>
          </p:cNvSpPr>
          <p:nvPr/>
        </p:nvSpPr>
        <p:spPr bwMode="auto">
          <a:xfrm>
            <a:off x="0" y="0"/>
            <a:ext cx="12192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600" b="1" i="1" dirty="0" smtClean="0">
                <a:latin typeface="Arial" pitchFamily="34" charset="0"/>
                <a:cs typeface="Arial" pitchFamily="34" charset="0"/>
              </a:rPr>
              <a:t>i</a:t>
            </a:r>
            <a:r>
              <a:rPr lang="de-DE" sz="6600" b="1" i="1" u="sng" dirty="0" smtClean="0">
                <a:solidFill>
                  <a:srgbClr val="FF0000"/>
                </a:solidFill>
                <a:latin typeface="Arial" pitchFamily="34" charset="0"/>
                <a:cs typeface="Arial" pitchFamily="34" charset="0"/>
              </a:rPr>
              <a:t>ch</a:t>
            </a:r>
            <a:r>
              <a:rPr lang="de-DE" sz="6600" b="1" i="1" dirty="0" smtClean="0">
                <a:latin typeface="Arial" pitchFamily="34" charset="0"/>
                <a:cs typeface="Arial" pitchFamily="34" charset="0"/>
              </a:rPr>
              <a:t>, nicht, die Milch, welche, die Technik, leicht, reich,</a:t>
            </a:r>
            <a:endParaRPr lang="ru-RU" sz="6600" b="1" i="1" dirty="0" smtClean="0">
              <a:latin typeface="Arial" pitchFamily="34" charset="0"/>
              <a:cs typeface="Arial" pitchFamily="34" charset="0"/>
            </a:endParaRPr>
          </a:p>
          <a:p>
            <a:pPr lvl="0" algn="ctr"/>
            <a:r>
              <a:rPr lang="de-DE" sz="6600" b="1" i="1" dirty="0" smtClean="0">
                <a:latin typeface="Arial" pitchFamily="34" charset="0"/>
                <a:cs typeface="Arial" pitchFamily="34" charset="0"/>
              </a:rPr>
              <a:t>das Gedicht, der Teppich,</a:t>
            </a:r>
            <a:endParaRPr lang="ru-RU" sz="6600" b="1" i="1" dirty="0" smtClean="0">
              <a:latin typeface="Arial" pitchFamily="34" charset="0"/>
              <a:cs typeface="Arial" pitchFamily="34" charset="0"/>
            </a:endParaRPr>
          </a:p>
          <a:p>
            <a:pPr lvl="0" algn="ctr"/>
            <a:r>
              <a:rPr lang="de-DE" sz="6600" b="1" i="1" dirty="0" smtClean="0">
                <a:latin typeface="Arial" pitchFamily="34" charset="0"/>
                <a:cs typeface="Arial" pitchFamily="34" charset="0"/>
              </a:rPr>
              <a:t>die Kirche, rechts, rechnen, manchmal, das Licht,</a:t>
            </a:r>
          </a:p>
          <a:p>
            <a:pPr lvl="0" algn="ctr"/>
            <a:r>
              <a:rPr lang="de-DE" sz="6600" b="1" i="1" dirty="0" smtClean="0">
                <a:latin typeface="Arial" pitchFamily="34" charset="0"/>
                <a:cs typeface="Arial" pitchFamily="34" charset="0"/>
              </a:rPr>
              <a:t>das Gesicht</a:t>
            </a:r>
            <a:endParaRPr lang="ru-RU" sz="6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ich, nich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ch-Worter2.wav"/>
            </a:hlinkClick>
          </p:cNvPr>
          <p:cNvSpPr>
            <a:spLocks noChangeArrowheads="1"/>
          </p:cNvSpPr>
          <p:nvPr/>
        </p:nvSpPr>
        <p:spPr bwMode="auto">
          <a:xfrm>
            <a:off x="0" y="0"/>
            <a:ext cx="12192000"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800" b="1" i="1" dirty="0" smtClean="0">
                <a:latin typeface="Arial" pitchFamily="34" charset="0"/>
                <a:cs typeface="Arial" pitchFamily="34" charset="0"/>
              </a:rPr>
              <a:t>i</a:t>
            </a:r>
            <a:r>
              <a:rPr lang="de-DE" sz="8800" b="1" i="1" u="sng"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 re</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nen, Mil</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 Kir</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e, dur</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a:t>
            </a:r>
            <a:r>
              <a:rPr lang="de-DE" sz="8800" b="1" i="1" dirty="0" smtClean="0">
                <a:solidFill>
                  <a:srgbClr val="FF0000"/>
                </a:solidFill>
                <a:latin typeface="Arial" pitchFamily="34" charset="0"/>
                <a:cs typeface="Arial" pitchFamily="34" charset="0"/>
              </a:rPr>
              <a:t> </a:t>
            </a:r>
            <a:r>
              <a:rPr lang="de-DE" sz="8800" b="1" i="1" dirty="0" smtClean="0">
                <a:latin typeface="Arial" pitchFamily="34" charset="0"/>
                <a:cs typeface="Arial" pitchFamily="34" charset="0"/>
              </a:rPr>
              <a:t>i</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 ni</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t, di</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 mi</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 Li</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t, wei</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 man</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e, Mil</a:t>
            </a:r>
            <a:r>
              <a:rPr lang="de-DE" sz="8800" b="1" i="1"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 </a:t>
            </a:r>
            <a:endParaRPr lang="ru-RU" sz="88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Worter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srcRect/>
          <a:stretch>
            <a:fillRect/>
          </a:stretch>
        </p:blipFill>
        <p:spPr bwMode="auto">
          <a:xfrm>
            <a:off x="3471188" y="0"/>
            <a:ext cx="4064730" cy="4051342"/>
          </a:xfrm>
          <a:prstGeom prst="rect">
            <a:avLst/>
          </a:prstGeom>
          <a:noFill/>
          <a:ln w="9525">
            <a:noFill/>
            <a:miter lim="800000"/>
            <a:headEnd/>
            <a:tailEnd/>
          </a:ln>
          <a:effectLst/>
        </p:spPr>
      </p:pic>
      <p:sp>
        <p:nvSpPr>
          <p:cNvPr id="5" name="Text Box 3">
            <a:hlinkClick r:id="" action="ppaction://noaction">
              <a:snd r:embed="rId4" name="ei.wav"/>
            </a:hlinkClick>
          </p:cNvPr>
          <p:cNvSpPr txBox="1">
            <a:spLocks noChangeArrowheads="1"/>
          </p:cNvSpPr>
          <p:nvPr/>
        </p:nvSpPr>
        <p:spPr bwMode="auto">
          <a:xfrm>
            <a:off x="0" y="3986233"/>
            <a:ext cx="12192000" cy="2871767"/>
          </a:xfrm>
          <a:prstGeom prst="rect">
            <a:avLst/>
          </a:prstGeom>
          <a:noFill/>
          <a:ln w="9525">
            <a:noFill/>
            <a:miter lim="800000"/>
            <a:headEnd/>
            <a:tailEnd/>
          </a:ln>
        </p:spPr>
        <p:txBody>
          <a:bodyPr wrap="square" lIns="100794" tIns="50397" rIns="100794" bIns="50397">
            <a:spAutoFit/>
          </a:bodyPr>
          <a:lstStyle/>
          <a:p>
            <a:pPr algn="ctr">
              <a:defRPr/>
            </a:pPr>
            <a:r>
              <a:rPr lang="ru-RU" sz="6000" b="1" i="1" dirty="0">
                <a:effectLst>
                  <a:outerShdw blurRad="38100" dist="38100" dir="2700000" algn="tl">
                    <a:srgbClr val="C0C0C0"/>
                  </a:outerShdw>
                </a:effectLst>
                <a:latin typeface="Arial" charset="0"/>
                <a:ea typeface="+mn-ea"/>
              </a:rPr>
              <a:t>Буквосочетание</a:t>
            </a:r>
            <a:r>
              <a:rPr lang="en-US" sz="6000" b="1" i="1" dirty="0">
                <a:effectLst>
                  <a:outerShdw blurRad="38100" dist="38100" dir="2700000" algn="tl">
                    <a:srgbClr val="C0C0C0"/>
                  </a:outerShdw>
                </a:effectLst>
                <a:latin typeface="Arial" charset="0"/>
                <a:ea typeface="+mn-ea"/>
              </a:rPr>
              <a:t> </a:t>
            </a:r>
            <a:r>
              <a:rPr lang="en-US" sz="6000" b="1" i="1" dirty="0" err="1">
                <a:solidFill>
                  <a:srgbClr val="FF0000"/>
                </a:solidFill>
                <a:effectLst>
                  <a:outerShdw blurRad="38100" dist="38100" dir="2700000" algn="tl">
                    <a:srgbClr val="C0C0C0"/>
                  </a:outerShdw>
                </a:effectLst>
                <a:latin typeface="Arial" charset="0"/>
                <a:ea typeface="+mn-ea"/>
              </a:rPr>
              <a:t>ei</a:t>
            </a:r>
            <a:endParaRPr lang="ru-RU" sz="6000" b="1" i="1" dirty="0">
              <a:solidFill>
                <a:srgbClr val="FF0000"/>
              </a:solidFill>
              <a:effectLst>
                <a:outerShdw blurRad="38100" dist="38100" dir="2700000" algn="tl">
                  <a:srgbClr val="C0C0C0"/>
                </a:outerShdw>
              </a:effectLst>
              <a:latin typeface="Arial" charset="0"/>
              <a:ea typeface="+mn-ea"/>
            </a:endParaRPr>
          </a:p>
          <a:p>
            <a:pPr algn="ctr">
              <a:defRPr/>
            </a:pPr>
            <a:r>
              <a:rPr lang="ru-RU" sz="6000" b="1" i="1" dirty="0">
                <a:effectLst>
                  <a:outerShdw blurRad="38100" dist="38100" dir="2700000" algn="tl">
                    <a:srgbClr val="C0C0C0"/>
                  </a:outerShdw>
                </a:effectLst>
                <a:latin typeface="Arial" charset="0"/>
                <a:ea typeface="+mn-ea"/>
              </a:rPr>
              <a:t>читается как </a:t>
            </a:r>
            <a:r>
              <a:rPr lang="en-US" sz="6000" b="1" i="1" dirty="0">
                <a:solidFill>
                  <a:srgbClr val="0033CC"/>
                </a:solidFill>
                <a:effectLst>
                  <a:outerShdw blurRad="38100" dist="38100" dir="2700000" algn="tl">
                    <a:srgbClr val="C0C0C0"/>
                  </a:outerShdw>
                </a:effectLst>
                <a:latin typeface="Arial" charset="0"/>
                <a:ea typeface="+mn-ea"/>
              </a:rPr>
              <a:t>[</a:t>
            </a:r>
            <a:r>
              <a:rPr lang="ru-RU" sz="6000" b="1" i="1" dirty="0">
                <a:solidFill>
                  <a:srgbClr val="0033CC"/>
                </a:solidFill>
                <a:effectLst>
                  <a:outerShdw blurRad="38100" dist="38100" dir="2700000" algn="tl">
                    <a:srgbClr val="C0C0C0"/>
                  </a:outerShdw>
                </a:effectLst>
                <a:latin typeface="Arial" charset="0"/>
                <a:ea typeface="+mn-ea"/>
              </a:rPr>
              <a:t>ай</a:t>
            </a:r>
            <a:r>
              <a:rPr lang="en-US" sz="6000" b="1" i="1" dirty="0">
                <a:solidFill>
                  <a:srgbClr val="0033CC"/>
                </a:solidFill>
                <a:effectLst>
                  <a:outerShdw blurRad="38100" dist="38100" dir="2700000" algn="tl">
                    <a:srgbClr val="C0C0C0"/>
                  </a:outerShdw>
                </a:effectLst>
                <a:latin typeface="Arial" charset="0"/>
                <a:ea typeface="+mn-ea"/>
              </a:rPr>
              <a:t>]</a:t>
            </a:r>
            <a:r>
              <a:rPr lang="ru-RU" sz="6000" b="1" i="1" dirty="0">
                <a:effectLst>
                  <a:outerShdw blurRad="38100" dist="38100" dir="2700000" algn="tl">
                    <a:srgbClr val="C0C0C0"/>
                  </a:outerShdw>
                </a:effectLst>
                <a:latin typeface="Arial" charset="0"/>
                <a:ea typeface="+mn-ea"/>
              </a:rPr>
              <a:t>.</a:t>
            </a:r>
          </a:p>
          <a:p>
            <a:pPr algn="ctr">
              <a:defRPr/>
            </a:pPr>
            <a:r>
              <a:rPr lang="ru-RU" sz="6000" b="1" i="1" dirty="0">
                <a:solidFill>
                  <a:srgbClr val="008080"/>
                </a:solidFill>
                <a:effectLst>
                  <a:outerShdw blurRad="38100" dist="38100" dir="2700000" algn="tl">
                    <a:srgbClr val="C0C0C0"/>
                  </a:outerShdw>
                </a:effectLst>
                <a:latin typeface="Arial" charset="0"/>
                <a:ea typeface="+mn-ea"/>
              </a:rPr>
              <a:t>(ниточка с иголочкой)</a:t>
            </a:r>
            <a:endParaRPr lang="en-US" sz="6000" b="1" i="1" dirty="0">
              <a:solidFill>
                <a:srgbClr val="008080"/>
              </a:solidFill>
              <a:effectLst>
                <a:outerShdw blurRad="38100" dist="38100" dir="2700000" algn="tl">
                  <a:srgbClr val="C0C0C0"/>
                </a:outerShdw>
              </a:effectLst>
              <a:latin typeface="Arial"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zvu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ch-Worter2.wav"/>
            </a:hlinkClick>
          </p:cNvPr>
          <p:cNvSpPr>
            <a:spLocks noChangeArrowheads="1"/>
          </p:cNvSpPr>
          <p:nvPr/>
        </p:nvSpPr>
        <p:spPr bwMode="auto">
          <a:xfrm>
            <a:off x="0" y="0"/>
            <a:ext cx="12192000"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800" b="1" i="1" dirty="0" smtClean="0">
                <a:latin typeface="Arial" pitchFamily="34" charset="0"/>
                <a:cs typeface="Arial" pitchFamily="34" charset="0"/>
              </a:rPr>
              <a:t>i</a:t>
            </a:r>
            <a:r>
              <a:rPr lang="de-DE" sz="8800" b="1" i="1" u="sng" dirty="0" smtClean="0">
                <a:solidFill>
                  <a:srgbClr val="FF0000"/>
                </a:solidFill>
                <a:latin typeface="Arial" pitchFamily="34" charset="0"/>
                <a:cs typeface="Arial" pitchFamily="34" charset="0"/>
              </a:rPr>
              <a:t>ch</a:t>
            </a:r>
            <a:r>
              <a:rPr lang="de-DE" sz="8800" b="1" i="1" dirty="0" smtClean="0">
                <a:latin typeface="Arial" pitchFamily="34" charset="0"/>
                <a:cs typeface="Arial" pitchFamily="34" charset="0"/>
              </a:rPr>
              <a:t>, rechnen, Milch, Kirche, durch, ich, nicht, dich, mich, Licht, weich, manche, Milch </a:t>
            </a:r>
            <a:endParaRPr lang="ru-RU" sz="88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Worter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hlinkClick r:id="" action="ppaction://noaction">
              <a:snd r:embed="rId3" name="ck-.wav"/>
            </a:hlinkClick>
          </p:cNvPr>
          <p:cNvSpPr/>
          <p:nvPr/>
        </p:nvSpPr>
        <p:spPr>
          <a:xfrm>
            <a:off x="0" y="1553486"/>
            <a:ext cx="12192000" cy="3170088"/>
          </a:xfrm>
          <a:prstGeom prst="rect">
            <a:avLst/>
          </a:prstGeom>
        </p:spPr>
        <p:txBody>
          <a:bodyPr wrap="square" lIns="91430" tIns="45715" rIns="91430" bIns="45715">
            <a:spAutoFit/>
          </a:bodyPr>
          <a:lstStyle/>
          <a:p>
            <a:pPr algn="ctr">
              <a:defRPr/>
            </a:pPr>
            <a:r>
              <a:rPr lang="de-DE" sz="20000" b="1" i="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ck</a:t>
            </a:r>
            <a:endParaRPr lang="ru-RU" sz="20000" b="1" i="1" dirty="0">
              <a:solidFill>
                <a:srgbClr val="CC00FF"/>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ck Worter.wav"/>
            </a:hlinkClick>
          </p:cNvPr>
          <p:cNvSpPr>
            <a:spLocks noChangeArrowheads="1"/>
          </p:cNvSpPr>
          <p:nvPr/>
        </p:nvSpPr>
        <p:spPr bwMode="auto">
          <a:xfrm>
            <a:off x="0" y="1434663"/>
            <a:ext cx="121920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latin typeface="Arial" pitchFamily="34" charset="0"/>
                <a:cs typeface="Arial" pitchFamily="34" charset="0"/>
              </a:rPr>
              <a:t>ba</a:t>
            </a:r>
            <a:r>
              <a:rPr lang="de-DE" sz="8000" b="1" i="1" dirty="0" smtClean="0">
                <a:solidFill>
                  <a:srgbClr val="FF0000"/>
                </a:solidFill>
                <a:latin typeface="Arial" pitchFamily="34" charset="0"/>
                <a:cs typeface="Arial" pitchFamily="34" charset="0"/>
              </a:rPr>
              <a:t>ck</a:t>
            </a:r>
            <a:r>
              <a:rPr lang="de-DE" sz="8000" b="1" i="1" dirty="0" smtClean="0">
                <a:latin typeface="Arial" pitchFamily="34" charset="0"/>
                <a:cs typeface="Arial" pitchFamily="34" charset="0"/>
              </a:rPr>
              <a:t>en, E</a:t>
            </a:r>
            <a:r>
              <a:rPr lang="de-DE" sz="8000" b="1" i="1" dirty="0" smtClean="0">
                <a:solidFill>
                  <a:srgbClr val="FF0000"/>
                </a:solidFill>
                <a:latin typeface="Arial" pitchFamily="34" charset="0"/>
                <a:cs typeface="Arial" pitchFamily="34" charset="0"/>
              </a:rPr>
              <a:t>ck</a:t>
            </a:r>
            <a:r>
              <a:rPr lang="de-DE" sz="8000" b="1" i="1" dirty="0" smtClean="0">
                <a:latin typeface="Arial" pitchFamily="34" charset="0"/>
                <a:cs typeface="Arial" pitchFamily="34" charset="0"/>
              </a:rPr>
              <a:t>e, Glo</a:t>
            </a:r>
            <a:r>
              <a:rPr lang="de-DE" sz="8000" b="1" i="1" dirty="0" smtClean="0">
                <a:solidFill>
                  <a:srgbClr val="FF0000"/>
                </a:solidFill>
                <a:latin typeface="Arial" pitchFamily="34" charset="0"/>
                <a:cs typeface="Arial" pitchFamily="34" charset="0"/>
              </a:rPr>
              <a:t>ck</a:t>
            </a:r>
            <a:r>
              <a:rPr lang="de-DE" sz="8000" b="1" i="1" dirty="0" smtClean="0">
                <a:latin typeface="Arial" pitchFamily="34" charset="0"/>
                <a:cs typeface="Arial" pitchFamily="34" charset="0"/>
              </a:rPr>
              <a:t>e, pa</a:t>
            </a:r>
            <a:r>
              <a:rPr lang="de-DE" sz="8000" b="1" i="1" dirty="0" smtClean="0">
                <a:solidFill>
                  <a:srgbClr val="FF0000"/>
                </a:solidFill>
                <a:latin typeface="Arial" pitchFamily="34" charset="0"/>
                <a:cs typeface="Arial" pitchFamily="34" charset="0"/>
              </a:rPr>
              <a:t>ck</a:t>
            </a:r>
            <a:r>
              <a:rPr lang="de-DE" sz="8000" b="1" i="1" dirty="0" smtClean="0">
                <a:latin typeface="Arial" pitchFamily="34" charset="0"/>
                <a:cs typeface="Arial" pitchFamily="34" charset="0"/>
              </a:rPr>
              <a:t>en, Zu</a:t>
            </a:r>
            <a:r>
              <a:rPr lang="de-DE" sz="8000" b="1" i="1" dirty="0" smtClean="0">
                <a:solidFill>
                  <a:srgbClr val="FF0000"/>
                </a:solidFill>
                <a:latin typeface="Arial" pitchFamily="34" charset="0"/>
                <a:cs typeface="Arial" pitchFamily="34" charset="0"/>
              </a:rPr>
              <a:t>ck</a:t>
            </a:r>
            <a:r>
              <a:rPr lang="de-DE" sz="8000" b="1" i="1" dirty="0" smtClean="0">
                <a:latin typeface="Arial" pitchFamily="34" charset="0"/>
                <a:cs typeface="Arial" pitchFamily="34" charset="0"/>
              </a:rPr>
              <a:t>er</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k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ck Worter.wav"/>
            </a:hlinkClick>
          </p:cNvPr>
          <p:cNvSpPr>
            <a:spLocks noChangeArrowheads="1"/>
          </p:cNvSpPr>
          <p:nvPr/>
        </p:nvSpPr>
        <p:spPr bwMode="auto">
          <a:xfrm>
            <a:off x="0" y="1434663"/>
            <a:ext cx="121920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latin typeface="Arial" pitchFamily="34" charset="0"/>
                <a:cs typeface="Arial" pitchFamily="34" charset="0"/>
              </a:rPr>
              <a:t>ba</a:t>
            </a:r>
            <a:r>
              <a:rPr lang="de-DE" sz="8000" b="1" i="1" dirty="0" smtClean="0">
                <a:solidFill>
                  <a:srgbClr val="FF0000"/>
                </a:solidFill>
                <a:latin typeface="Arial" pitchFamily="34" charset="0"/>
                <a:cs typeface="Arial" pitchFamily="34" charset="0"/>
              </a:rPr>
              <a:t>ck</a:t>
            </a:r>
            <a:r>
              <a:rPr lang="de-DE" sz="8000" b="1" i="1" dirty="0" smtClean="0">
                <a:latin typeface="Arial" pitchFamily="34" charset="0"/>
                <a:cs typeface="Arial" pitchFamily="34" charset="0"/>
              </a:rPr>
              <a:t>en, Ecke, Glocke, packen, Zucker</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k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hlinkClick r:id="" action="ppaction://noaction">
              <a:snd r:embed="rId3" name="sch.wav"/>
            </a:hlinkClick>
          </p:cNvPr>
          <p:cNvSpPr txBox="1">
            <a:spLocks noChangeArrowheads="1"/>
          </p:cNvSpPr>
          <p:nvPr/>
        </p:nvSpPr>
        <p:spPr bwMode="auto">
          <a:xfrm>
            <a:off x="1" y="3509198"/>
            <a:ext cx="12191999" cy="3108533"/>
          </a:xfrm>
          <a:prstGeom prst="rect">
            <a:avLst/>
          </a:prstGeom>
          <a:noFill/>
          <a:ln w="9525">
            <a:noFill/>
            <a:miter lim="800000"/>
            <a:headEnd/>
            <a:tailEnd/>
          </a:ln>
        </p:spPr>
        <p:txBody>
          <a:bodyPr wrap="square" lIns="91430" tIns="45715" rIns="91430" bIns="45715">
            <a:spAutoFit/>
          </a:bodyPr>
          <a:lstStyle/>
          <a:p>
            <a:pPr algn="ctr">
              <a:defRPr/>
            </a:pPr>
            <a:r>
              <a:rPr lang="ru-RU" sz="5400" b="1" i="1" dirty="0">
                <a:effectLst>
                  <a:outerShdw blurRad="38100" dist="38100" dir="2700000" algn="tl">
                    <a:srgbClr val="C0C0C0"/>
                  </a:outerShdw>
                </a:effectLst>
                <a:latin typeface="Arial" charset="0"/>
              </a:rPr>
              <a:t>Буквосочетание</a:t>
            </a:r>
            <a:r>
              <a:rPr lang="en-US" sz="5400" b="1" i="1" dirty="0">
                <a:effectLst>
                  <a:outerShdw blurRad="38100" dist="38100" dir="2700000" algn="tl">
                    <a:srgbClr val="C0C0C0"/>
                  </a:outerShdw>
                </a:effectLst>
                <a:latin typeface="Arial" charset="0"/>
              </a:rPr>
              <a:t> </a:t>
            </a:r>
            <a:r>
              <a:rPr lang="en-US" sz="8800" b="1" i="1" dirty="0" err="1">
                <a:solidFill>
                  <a:srgbClr val="FF0000"/>
                </a:solidFill>
                <a:effectLst>
                  <a:outerShdw blurRad="38100" dist="38100" dir="2700000" algn="tl">
                    <a:srgbClr val="C0C0C0"/>
                  </a:outerShdw>
                </a:effectLst>
                <a:latin typeface="Arial" charset="0"/>
              </a:rPr>
              <a:t>sch</a:t>
            </a:r>
            <a:endParaRPr lang="ru-RU" sz="8800" b="1" i="1" dirty="0">
              <a:solidFill>
                <a:srgbClr val="FF0000"/>
              </a:solidFill>
              <a:effectLst>
                <a:outerShdw blurRad="38100" dist="38100" dir="2700000" algn="tl">
                  <a:srgbClr val="C0C0C0"/>
                </a:outerShdw>
              </a:effectLst>
              <a:latin typeface="Arial" charset="0"/>
            </a:endParaRPr>
          </a:p>
          <a:p>
            <a:pPr algn="ctr">
              <a:defRPr/>
            </a:pPr>
            <a:r>
              <a:rPr lang="ru-RU" sz="5400" b="1" i="1" dirty="0">
                <a:effectLst>
                  <a:outerShdw blurRad="38100" dist="38100" dir="2700000" algn="tl">
                    <a:srgbClr val="C0C0C0"/>
                  </a:outerShdw>
                </a:effectLst>
                <a:latin typeface="Arial" charset="0"/>
              </a:rPr>
              <a:t>читается как </a:t>
            </a:r>
            <a:r>
              <a:rPr lang="en-US" sz="5400" b="1" i="1" dirty="0">
                <a:solidFill>
                  <a:srgbClr val="0033CC"/>
                </a:solidFill>
                <a:effectLst>
                  <a:outerShdw blurRad="38100" dist="38100" dir="2700000" algn="tl">
                    <a:srgbClr val="C0C0C0"/>
                  </a:outerShdw>
                </a:effectLst>
                <a:latin typeface="Arial" charset="0"/>
              </a:rPr>
              <a:t>[</a:t>
            </a:r>
            <a:r>
              <a:rPr lang="uk-UA" sz="5400" b="1" i="1" dirty="0">
                <a:solidFill>
                  <a:srgbClr val="0033CC"/>
                </a:solidFill>
                <a:effectLst>
                  <a:outerShdw blurRad="38100" dist="38100" dir="2700000" algn="tl">
                    <a:srgbClr val="C0C0C0"/>
                  </a:outerShdw>
                </a:effectLst>
                <a:latin typeface="Arial" charset="0"/>
              </a:rPr>
              <a:t>ш</a:t>
            </a:r>
            <a:r>
              <a:rPr lang="en-US" sz="5400" b="1" i="1" dirty="0">
                <a:solidFill>
                  <a:srgbClr val="0033CC"/>
                </a:solidFill>
                <a:effectLst>
                  <a:outerShdw blurRad="38100" dist="38100" dir="2700000" algn="tl">
                    <a:srgbClr val="C0C0C0"/>
                  </a:outerShdw>
                </a:effectLst>
                <a:latin typeface="Arial" charset="0"/>
              </a:rPr>
              <a:t>]</a:t>
            </a:r>
            <a:r>
              <a:rPr lang="ru-RU" sz="5400" b="1" i="1" dirty="0">
                <a:effectLst>
                  <a:outerShdw blurRad="38100" dist="38100" dir="2700000" algn="tl">
                    <a:srgbClr val="C0C0C0"/>
                  </a:outerShdw>
                </a:effectLst>
                <a:latin typeface="Arial" charset="0"/>
              </a:rPr>
              <a:t>.</a:t>
            </a:r>
          </a:p>
          <a:p>
            <a:pPr algn="ctr">
              <a:defRPr/>
            </a:pPr>
            <a:r>
              <a:rPr lang="ru-RU" sz="5400" b="1" i="1" dirty="0">
                <a:solidFill>
                  <a:srgbClr val="008080"/>
                </a:solidFill>
                <a:effectLst>
                  <a:outerShdw blurRad="38100" dist="38100" dir="2700000" algn="tl">
                    <a:srgbClr val="C0C0C0"/>
                  </a:outerShdw>
                </a:effectLst>
                <a:latin typeface="Arial" charset="0"/>
              </a:rPr>
              <a:t>(«три шипящие змеи»)</a:t>
            </a:r>
            <a:endParaRPr lang="en-US" sz="5400" b="1" i="1" dirty="0">
              <a:solidFill>
                <a:srgbClr val="008080"/>
              </a:solidFill>
              <a:effectLst>
                <a:outerShdw blurRad="38100" dist="38100" dir="2700000" algn="tl">
                  <a:srgbClr val="C0C0C0"/>
                </a:outerShdw>
              </a:effectLst>
              <a:latin typeface="Arial" charset="0"/>
            </a:endParaRPr>
          </a:p>
        </p:txBody>
      </p:sp>
      <p:pic>
        <p:nvPicPr>
          <p:cNvPr id="5122" name="Picture 2"/>
          <p:cNvPicPr>
            <a:picLocks noChangeAspect="1" noChangeArrowheads="1"/>
          </p:cNvPicPr>
          <p:nvPr/>
        </p:nvPicPr>
        <p:blipFill>
          <a:blip r:embed="rId4"/>
          <a:srcRect/>
          <a:stretch>
            <a:fillRect/>
          </a:stretch>
        </p:blipFill>
        <p:spPr bwMode="auto">
          <a:xfrm>
            <a:off x="2920527" y="512673"/>
            <a:ext cx="6130565" cy="3273382"/>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sch-Worter.wav"/>
            </a:hlinkClick>
          </p:cNvPr>
          <p:cNvSpPr>
            <a:spLocks noChangeArrowheads="1"/>
          </p:cNvSpPr>
          <p:nvPr/>
        </p:nvSpPr>
        <p:spPr bwMode="auto">
          <a:xfrm>
            <a:off x="0" y="1072055"/>
            <a:ext cx="12192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solidFill>
                  <a:srgbClr val="FF0000"/>
                </a:solidFill>
                <a:latin typeface="Arial" pitchFamily="34" charset="0"/>
                <a:cs typeface="Arial" pitchFamily="34" charset="0"/>
              </a:rPr>
              <a:t>Sch</a:t>
            </a:r>
            <a:r>
              <a:rPr lang="de-DE" sz="8000" b="1" i="1" dirty="0" smtClean="0">
                <a:latin typeface="Arial" pitchFamily="34" charset="0"/>
                <a:cs typeface="Arial" pitchFamily="34" charset="0"/>
              </a:rPr>
              <a:t>ule, </a:t>
            </a:r>
            <a:r>
              <a:rPr lang="de-DE" sz="8000" b="1" i="1" dirty="0" smtClean="0">
                <a:solidFill>
                  <a:srgbClr val="FF0000"/>
                </a:solidFill>
                <a:latin typeface="Arial" pitchFamily="34" charset="0"/>
                <a:cs typeface="Arial" pitchFamily="34" charset="0"/>
              </a:rPr>
              <a:t>sch</a:t>
            </a:r>
            <a:r>
              <a:rPr lang="de-DE" sz="8000" b="1" i="1" dirty="0" smtClean="0">
                <a:latin typeface="Arial" pitchFamily="34" charset="0"/>
                <a:cs typeface="Arial" pitchFamily="34" charset="0"/>
              </a:rPr>
              <a:t>on, </a:t>
            </a:r>
            <a:r>
              <a:rPr lang="de-DE" sz="8000" b="1" i="1" dirty="0" smtClean="0">
                <a:solidFill>
                  <a:srgbClr val="FF0000"/>
                </a:solidFill>
                <a:latin typeface="Arial" pitchFamily="34" charset="0"/>
                <a:cs typeface="Arial" pitchFamily="34" charset="0"/>
              </a:rPr>
              <a:t>sch</a:t>
            </a:r>
            <a:r>
              <a:rPr lang="de-DE" sz="8000" b="1" i="1" dirty="0" smtClean="0">
                <a:latin typeface="Arial" pitchFamily="34" charset="0"/>
                <a:cs typeface="Arial" pitchFamily="34" charset="0"/>
              </a:rPr>
              <a:t>wimmen, fri</a:t>
            </a:r>
            <a:r>
              <a:rPr lang="de-DE" sz="8000" b="1" i="1" dirty="0" smtClean="0">
                <a:solidFill>
                  <a:srgbClr val="FF0000"/>
                </a:solidFill>
                <a:latin typeface="Arial" pitchFamily="34" charset="0"/>
                <a:cs typeface="Arial" pitchFamily="34" charset="0"/>
              </a:rPr>
              <a:t>sch</a:t>
            </a:r>
            <a:r>
              <a:rPr lang="de-DE" sz="8000" b="1" i="1" dirty="0" smtClean="0">
                <a:latin typeface="Arial" pitchFamily="34" charset="0"/>
                <a:cs typeface="Arial" pitchFamily="34" charset="0"/>
              </a:rPr>
              <a:t>,</a:t>
            </a:r>
            <a:r>
              <a:rPr lang="de-DE" sz="8000" b="1" i="1" dirty="0" smtClean="0">
                <a:solidFill>
                  <a:srgbClr val="FF0000"/>
                </a:solidFill>
                <a:latin typeface="Arial" pitchFamily="34" charset="0"/>
                <a:cs typeface="Arial" pitchFamily="34" charset="0"/>
              </a:rPr>
              <a:t> Sch</a:t>
            </a:r>
            <a:r>
              <a:rPr lang="de-DE" sz="8000" b="1" i="1" dirty="0" smtClean="0">
                <a:latin typeface="Arial" pitchFamily="34" charset="0"/>
                <a:cs typeface="Arial" pitchFamily="34" charset="0"/>
              </a:rPr>
              <a:t>ach, </a:t>
            </a:r>
            <a:r>
              <a:rPr lang="de-DE" sz="8000" b="1" i="1" dirty="0" smtClean="0">
                <a:solidFill>
                  <a:srgbClr val="FF0000"/>
                </a:solidFill>
                <a:latin typeface="Arial" pitchFamily="34" charset="0"/>
                <a:cs typeface="Arial" pitchFamily="34" charset="0"/>
              </a:rPr>
              <a:t>Sch</a:t>
            </a:r>
            <a:r>
              <a:rPr lang="de-DE" sz="8000" b="1" i="1" dirty="0" smtClean="0">
                <a:latin typeface="Arial" pitchFamily="34" charset="0"/>
                <a:cs typeface="Arial" pitchFamily="34" charset="0"/>
              </a:rPr>
              <a:t>i, wa</a:t>
            </a:r>
            <a:r>
              <a:rPr lang="de-DE" sz="8000" b="1" i="1" dirty="0" smtClean="0">
                <a:solidFill>
                  <a:srgbClr val="FF0000"/>
                </a:solidFill>
                <a:latin typeface="Arial" pitchFamily="34" charset="0"/>
                <a:cs typeface="Arial" pitchFamily="34" charset="0"/>
              </a:rPr>
              <a:t>sch</a:t>
            </a:r>
            <a:r>
              <a:rPr lang="de-DE" sz="8000" b="1" i="1" dirty="0" smtClean="0">
                <a:latin typeface="Arial" pitchFamily="34" charset="0"/>
                <a:cs typeface="Arial" pitchFamily="34" charset="0"/>
              </a:rPr>
              <a:t>en</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ch-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sch-Worter.wav"/>
            </a:hlinkClick>
          </p:cNvPr>
          <p:cNvSpPr>
            <a:spLocks noChangeArrowheads="1"/>
          </p:cNvSpPr>
          <p:nvPr/>
        </p:nvSpPr>
        <p:spPr bwMode="auto">
          <a:xfrm>
            <a:off x="0" y="1072055"/>
            <a:ext cx="12192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solidFill>
                  <a:srgbClr val="FF0000"/>
                </a:solidFill>
                <a:latin typeface="Arial" pitchFamily="34" charset="0"/>
                <a:cs typeface="Arial" pitchFamily="34" charset="0"/>
              </a:rPr>
              <a:t>Sch</a:t>
            </a:r>
            <a:r>
              <a:rPr lang="de-DE" sz="8000" b="1" i="1" dirty="0" smtClean="0">
                <a:latin typeface="Arial" pitchFamily="34" charset="0"/>
                <a:cs typeface="Arial" pitchFamily="34" charset="0"/>
              </a:rPr>
              <a:t>ule, schon, schwimmen, frisch, Schach, Schi, waschen</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ch-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Tisch, die Tasche.wav"/>
            </a:hlinkClick>
          </p:cNvPr>
          <p:cNvSpPr>
            <a:spLocks noChangeArrowheads="1"/>
          </p:cNvSpPr>
          <p:nvPr/>
        </p:nvSpPr>
        <p:spPr bwMode="auto">
          <a:xfrm>
            <a:off x="0" y="0"/>
            <a:ext cx="12192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400" b="1" i="1" dirty="0" smtClean="0">
                <a:latin typeface="Arial" pitchFamily="34" charset="0"/>
                <a:cs typeface="Arial" pitchFamily="34" charset="0"/>
              </a:rPr>
              <a:t>der Ti</a:t>
            </a:r>
            <a:r>
              <a:rPr lang="de-DE" sz="5400" b="1" i="1" u="sng"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 die Ta</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e, die </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ule, meine </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wester, es </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neit, </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lafen, die </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u</a:t>
            </a:r>
            <a:r>
              <a:rPr lang="de-DE" sz="5400" b="1" i="1" dirty="0" smtClean="0">
                <a:solidFill>
                  <a:schemeClr val="bg1">
                    <a:lumMod val="75000"/>
                  </a:schemeClr>
                </a:solidFill>
                <a:latin typeface="Arial" pitchFamily="34" charset="0"/>
                <a:cs typeface="Arial" pitchFamily="34" charset="0"/>
              </a:rPr>
              <a:t>h</a:t>
            </a:r>
            <a:r>
              <a:rPr lang="de-DE" sz="5400" b="1" i="1" dirty="0" smtClean="0">
                <a:latin typeface="Arial" pitchFamily="34" charset="0"/>
                <a:cs typeface="Arial" pitchFamily="34" charset="0"/>
              </a:rPr>
              <a:t>e, der </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rank, der Fi</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 </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reiben, </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wer, die Kranken</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wester, </a:t>
            </a:r>
            <a:r>
              <a:rPr lang="de-DE" sz="5400" b="1" i="1" dirty="0" smtClean="0">
                <a:latin typeface="Arial" pitchFamily="34" charset="0"/>
                <a:cs typeface="Arial" pitchFamily="34" charset="0"/>
              </a:rPr>
              <a:t>wie </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ade, das Flei</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 </a:t>
            </a:r>
            <a:r>
              <a:rPr lang="de-DE" sz="5400" b="1" i="1" dirty="0" smtClean="0">
                <a:latin typeface="Arial" pitchFamily="34" charset="0"/>
                <a:cs typeface="Arial" pitchFamily="34" charset="0"/>
              </a:rPr>
              <a:t>der </a:t>
            </a:r>
            <a:r>
              <a:rPr lang="de-DE" sz="5400" b="1" i="1" dirty="0" smtClean="0">
                <a:latin typeface="Arial" pitchFamily="34" charset="0"/>
                <a:cs typeface="Arial" pitchFamily="34" charset="0"/>
              </a:rPr>
              <a:t>Men</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 </a:t>
            </a:r>
            <a:r>
              <a:rPr lang="de-DE" sz="5400" b="1" i="1" dirty="0" smtClean="0">
                <a:latin typeface="Arial" pitchFamily="34" charset="0"/>
                <a:cs typeface="Arial" pitchFamily="34" charset="0"/>
              </a:rPr>
              <a:t>techni</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 ent</a:t>
            </a:r>
            <a:r>
              <a:rPr lang="de-DE" sz="5400" b="1" i="1"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uldigen </a:t>
            </a:r>
            <a:r>
              <a:rPr lang="de-DE" sz="5400" b="1" i="1" dirty="0" smtClean="0">
                <a:latin typeface="Arial" pitchFamily="34" charset="0"/>
                <a:cs typeface="Arial" pitchFamily="34" charset="0"/>
              </a:rPr>
              <a:t>Sie bitte, </a:t>
            </a:r>
            <a:r>
              <a:rPr lang="de-DE" sz="5400" b="1" i="1" dirty="0" smtClean="0">
                <a:latin typeface="Arial" pitchFamily="34" charset="0"/>
                <a:cs typeface="Arial" pitchFamily="34" charset="0"/>
              </a:rPr>
              <a:t>Engli</a:t>
            </a:r>
            <a:r>
              <a:rPr lang="de-DE" sz="5400" b="1" i="1" dirty="0" smtClean="0">
                <a:solidFill>
                  <a:srgbClr val="FF0000"/>
                </a:solidFill>
                <a:latin typeface="Arial" pitchFamily="34" charset="0"/>
                <a:cs typeface="Arial" pitchFamily="34" charset="0"/>
              </a:rPr>
              <a:t>sch</a:t>
            </a:r>
            <a:endParaRPr lang="ru-RU" sz="5400" b="1" i="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Tisch, die Tas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Tisch, die Tasche.wav"/>
            </a:hlinkClick>
          </p:cNvPr>
          <p:cNvSpPr>
            <a:spLocks noChangeArrowheads="1"/>
          </p:cNvSpPr>
          <p:nvPr/>
        </p:nvSpPr>
        <p:spPr bwMode="auto">
          <a:xfrm>
            <a:off x="0" y="0"/>
            <a:ext cx="12192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400" b="1" i="1" dirty="0" smtClean="0">
                <a:latin typeface="Arial" pitchFamily="34" charset="0"/>
                <a:cs typeface="Arial" pitchFamily="34" charset="0"/>
              </a:rPr>
              <a:t>der Ti</a:t>
            </a:r>
            <a:r>
              <a:rPr lang="de-DE" sz="5400" b="1" i="1" u="sng" dirty="0" smtClean="0">
                <a:solidFill>
                  <a:srgbClr val="FF0000"/>
                </a:solidFill>
                <a:latin typeface="Arial" pitchFamily="34" charset="0"/>
                <a:cs typeface="Arial" pitchFamily="34" charset="0"/>
              </a:rPr>
              <a:t>sch</a:t>
            </a:r>
            <a:r>
              <a:rPr lang="de-DE" sz="5400" b="1" i="1" dirty="0" smtClean="0">
                <a:latin typeface="Arial" pitchFamily="34" charset="0"/>
                <a:cs typeface="Arial" pitchFamily="34" charset="0"/>
              </a:rPr>
              <a:t>, die Tasche, die Schule, meine Schwester, es schneit, schlafen, die Schu</a:t>
            </a:r>
            <a:r>
              <a:rPr lang="de-DE" sz="5400" b="1" i="1" dirty="0" smtClean="0">
                <a:solidFill>
                  <a:schemeClr val="bg1">
                    <a:lumMod val="75000"/>
                  </a:schemeClr>
                </a:solidFill>
                <a:latin typeface="Arial" pitchFamily="34" charset="0"/>
                <a:cs typeface="Arial" pitchFamily="34" charset="0"/>
              </a:rPr>
              <a:t>h</a:t>
            </a:r>
            <a:r>
              <a:rPr lang="de-DE" sz="5400" b="1" i="1" dirty="0" smtClean="0">
                <a:latin typeface="Arial" pitchFamily="34" charset="0"/>
                <a:cs typeface="Arial" pitchFamily="34" charset="0"/>
              </a:rPr>
              <a:t>e, der Schrank, der Fisch, schreiben, schwer, die Krankenschwester, </a:t>
            </a:r>
            <a:r>
              <a:rPr lang="de-DE" sz="5400" b="1" i="1" dirty="0" smtClean="0">
                <a:latin typeface="Arial" pitchFamily="34" charset="0"/>
                <a:cs typeface="Arial" pitchFamily="34" charset="0"/>
              </a:rPr>
              <a:t>wie </a:t>
            </a:r>
            <a:r>
              <a:rPr lang="de-DE" sz="5400" b="1" i="1" dirty="0" smtClean="0">
                <a:latin typeface="Arial" pitchFamily="34" charset="0"/>
                <a:cs typeface="Arial" pitchFamily="34" charset="0"/>
              </a:rPr>
              <a:t>schade, das Fleisch, </a:t>
            </a:r>
            <a:r>
              <a:rPr lang="de-DE" sz="5400" b="1" i="1" dirty="0" smtClean="0">
                <a:latin typeface="Arial" pitchFamily="34" charset="0"/>
                <a:cs typeface="Arial" pitchFamily="34" charset="0"/>
              </a:rPr>
              <a:t>der </a:t>
            </a:r>
            <a:r>
              <a:rPr lang="de-DE" sz="5400" b="1" i="1" dirty="0" smtClean="0">
                <a:latin typeface="Arial" pitchFamily="34" charset="0"/>
                <a:cs typeface="Arial" pitchFamily="34" charset="0"/>
              </a:rPr>
              <a:t>Mensch, </a:t>
            </a:r>
            <a:r>
              <a:rPr lang="de-DE" sz="5400" b="1" i="1" dirty="0" smtClean="0">
                <a:latin typeface="Arial" pitchFamily="34" charset="0"/>
                <a:cs typeface="Arial" pitchFamily="34" charset="0"/>
              </a:rPr>
              <a:t>technisch, ent</a:t>
            </a:r>
            <a:r>
              <a:rPr lang="de-DE" sz="5400" b="1" i="1" dirty="0" smtClean="0">
                <a:latin typeface="Arial" pitchFamily="34" charset="0"/>
                <a:cs typeface="Arial" pitchFamily="34" charset="0"/>
              </a:rPr>
              <a:t>schuldigen </a:t>
            </a:r>
            <a:r>
              <a:rPr lang="de-DE" sz="5400" b="1" i="1" dirty="0" smtClean="0">
                <a:latin typeface="Arial" pitchFamily="34" charset="0"/>
                <a:cs typeface="Arial" pitchFamily="34" charset="0"/>
              </a:rPr>
              <a:t>Sie bitte, </a:t>
            </a:r>
            <a:r>
              <a:rPr lang="de-DE" sz="5400" b="1" i="1" dirty="0" smtClean="0">
                <a:latin typeface="Arial" pitchFamily="34" charset="0"/>
                <a:cs typeface="Arial" pitchFamily="34" charset="0"/>
              </a:rPr>
              <a:t>Englisch</a:t>
            </a:r>
            <a:endParaRPr lang="ru-RU" sz="54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Tisch, die Tas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hlinkClick r:id="" action="ppaction://noaction">
              <a:snd r:embed="rId3" name="sp st.wav"/>
            </a:hlinkClick>
          </p:cNvPr>
          <p:cNvSpPr/>
          <p:nvPr/>
        </p:nvSpPr>
        <p:spPr>
          <a:xfrm>
            <a:off x="0" y="1553486"/>
            <a:ext cx="12192000" cy="3170088"/>
          </a:xfrm>
          <a:prstGeom prst="rect">
            <a:avLst/>
          </a:prstGeom>
        </p:spPr>
        <p:txBody>
          <a:bodyPr wrap="square" lIns="91430" tIns="45715" rIns="91430" bIns="45715">
            <a:spAutoFit/>
          </a:bodyPr>
          <a:lstStyle/>
          <a:p>
            <a:pPr algn="ctr">
              <a:defRPr/>
            </a:pPr>
            <a:r>
              <a:rPr lang="de-DE" sz="20000" b="1" i="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S</a:t>
            </a:r>
            <a:r>
              <a:rPr lang="de-DE" sz="20000" b="1" i="1" dirty="0" err="1" smtClean="0">
                <a:solidFill>
                  <a:srgbClr val="CC00FF"/>
                </a:solidFill>
                <a:effectLst>
                  <a:outerShdw blurRad="38100" dist="38100" dir="2700000" algn="tl">
                    <a:srgbClr val="000000">
                      <a:alpha val="43137"/>
                    </a:srgbClr>
                  </a:outerShdw>
                </a:effectLst>
                <a:latin typeface="Arial" pitchFamily="34" charset="0"/>
                <a:cs typeface="Arial" pitchFamily="34" charset="0"/>
              </a:rPr>
              <a:t>p</a:t>
            </a:r>
            <a:r>
              <a:rPr lang="de-DE" sz="200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 </a:t>
            </a:r>
            <a:r>
              <a:rPr lang="de-DE" sz="20000" b="1" i="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s</a:t>
            </a:r>
            <a:r>
              <a:rPr lang="de-DE" sz="20000" b="1" i="1" dirty="0" err="1" smtClean="0">
                <a:solidFill>
                  <a:srgbClr val="CC00FF"/>
                </a:solidFill>
                <a:effectLst>
                  <a:outerShdw blurRad="38100" dist="38100" dir="2700000" algn="tl">
                    <a:srgbClr val="000000">
                      <a:alpha val="43137"/>
                    </a:srgbClr>
                  </a:outerShdw>
                </a:effectLst>
                <a:latin typeface="Arial" pitchFamily="34" charset="0"/>
                <a:cs typeface="Arial" pitchFamily="34" charset="0"/>
              </a:rPr>
              <a:t>t</a:t>
            </a:r>
            <a:endParaRPr lang="ru-RU" sz="20000" b="1" i="1" dirty="0">
              <a:solidFill>
                <a:srgbClr val="CC00FF"/>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p s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3" name="ei-Worter.wav"/>
            </a:hlinkClick>
          </p:cNvPr>
          <p:cNvSpPr>
            <a:spLocks noChangeArrowheads="1"/>
          </p:cNvSpPr>
          <p:nvPr/>
        </p:nvSpPr>
        <p:spPr bwMode="auto">
          <a:xfrm>
            <a:off x="0" y="1213944"/>
            <a:ext cx="12192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tabLst>
                <a:tab pos="-228600" algn="l"/>
              </a:tabLst>
            </a:pPr>
            <a:r>
              <a:rPr kumimoji="0" lang="de-DE" sz="9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de-DE" sz="96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9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 n</a:t>
            </a:r>
            <a:r>
              <a:rPr kumimoji="0" lang="de-DE" sz="96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9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a:t>
            </a:r>
          </a:p>
          <a:p>
            <a:pPr marR="0" lvl="0" algn="ctr" defTabSz="914400" rtl="0" eaLnBrk="1" fontAlgn="base" latinLnBrk="0" hangingPunct="1">
              <a:lnSpc>
                <a:spcPct val="100000"/>
              </a:lnSpc>
              <a:spcBef>
                <a:spcPct val="0"/>
              </a:spcBef>
              <a:spcAft>
                <a:spcPct val="0"/>
              </a:spcAft>
              <a:buClrTx/>
              <a:buSzTx/>
              <a:tabLst>
                <a:tab pos="-228600" algn="l"/>
              </a:tabLst>
            </a:pPr>
            <a:r>
              <a:rPr kumimoji="0" lang="de-DE" sz="9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t>
            </a:r>
            <a:r>
              <a:rPr kumimoji="0" lang="de-DE" sz="96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9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n</a:t>
            </a:r>
            <a:r>
              <a:rPr kumimoji="0" lang="de-DE" sz="96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9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a:t>
            </a:r>
            <a:r>
              <a:rPr kumimoji="0" lang="de-DE" sz="9600" b="1" i="1"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de-DE" sz="96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endParaRPr kumimoji="0" lang="de-DE" sz="9600" b="1" i="1"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st sp Worter.wav"/>
            </a:hlinkClick>
          </p:cNvPr>
          <p:cNvSpPr>
            <a:spLocks noChangeArrowheads="1"/>
          </p:cNvSpPr>
          <p:nvPr/>
        </p:nvSpPr>
        <p:spPr bwMode="auto">
          <a:xfrm>
            <a:off x="0" y="1434663"/>
            <a:ext cx="12192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u="sng" dirty="0" smtClean="0">
                <a:solidFill>
                  <a:srgbClr val="FF0000"/>
                </a:solidFill>
                <a:latin typeface="Arial" pitchFamily="34" charset="0"/>
                <a:cs typeface="Arial" pitchFamily="34" charset="0"/>
              </a:rPr>
              <a:t>st</a:t>
            </a:r>
            <a:r>
              <a:rPr lang="de-DE" sz="8000" b="1" i="1" dirty="0" smtClean="0">
                <a:latin typeface="Arial" pitchFamily="34" charset="0"/>
                <a:cs typeface="Arial" pitchFamily="34" charset="0"/>
              </a:rPr>
              <a:t>ellen, </a:t>
            </a:r>
            <a:r>
              <a:rPr lang="de-DE" sz="8000" b="1" i="1" u="sng" dirty="0" smtClean="0">
                <a:solidFill>
                  <a:srgbClr val="FF0000"/>
                </a:solidFill>
                <a:latin typeface="Arial" pitchFamily="34" charset="0"/>
                <a:cs typeface="Arial" pitchFamily="34" charset="0"/>
              </a:rPr>
              <a:t>Sp</a:t>
            </a:r>
            <a:r>
              <a:rPr lang="de-DE" sz="8000" b="1" i="1" dirty="0" smtClean="0">
                <a:latin typeface="Arial" pitchFamily="34" charset="0"/>
                <a:cs typeface="Arial" pitchFamily="34" charset="0"/>
              </a:rPr>
              <a:t>ort, </a:t>
            </a:r>
            <a:r>
              <a:rPr lang="de-DE" sz="8000" b="1" i="1" dirty="0" smtClean="0">
                <a:solidFill>
                  <a:srgbClr val="FF0000"/>
                </a:solidFill>
                <a:latin typeface="Arial" pitchFamily="34" charset="0"/>
                <a:cs typeface="Arial" pitchFamily="34" charset="0"/>
              </a:rPr>
              <a:t>St</a:t>
            </a:r>
            <a:r>
              <a:rPr lang="de-DE" sz="8000" b="1" i="1" dirty="0" smtClean="0">
                <a:latin typeface="Arial" pitchFamily="34" charset="0"/>
                <a:cs typeface="Arial" pitchFamily="34" charset="0"/>
              </a:rPr>
              <a:t>adt, </a:t>
            </a:r>
            <a:r>
              <a:rPr lang="de-DE" sz="8000" b="1" i="1" dirty="0" smtClean="0">
                <a:solidFill>
                  <a:srgbClr val="FF0000"/>
                </a:solidFill>
                <a:latin typeface="Arial" pitchFamily="34" charset="0"/>
                <a:cs typeface="Arial" pitchFamily="34" charset="0"/>
              </a:rPr>
              <a:t>Sp</a:t>
            </a:r>
            <a:r>
              <a:rPr lang="de-DE" sz="8000" b="1" i="1" dirty="0" smtClean="0">
                <a:latin typeface="Arial" pitchFamily="34" charset="0"/>
                <a:cs typeface="Arial" pitchFamily="34" charset="0"/>
              </a:rPr>
              <a:t>rache,  </a:t>
            </a:r>
            <a:r>
              <a:rPr lang="de-DE" sz="8000" b="1" i="1" dirty="0" smtClean="0">
                <a:solidFill>
                  <a:srgbClr val="FF0000"/>
                </a:solidFill>
                <a:latin typeface="Arial" pitchFamily="34" charset="0"/>
                <a:cs typeface="Arial" pitchFamily="34" charset="0"/>
              </a:rPr>
              <a:t>St</a:t>
            </a:r>
            <a:r>
              <a:rPr lang="de-DE" sz="8000" b="1" i="1" dirty="0" smtClean="0">
                <a:latin typeface="Arial" pitchFamily="34" charset="0"/>
                <a:cs typeface="Arial" pitchFamily="34" charset="0"/>
              </a:rPr>
              <a:t>unde, </a:t>
            </a:r>
            <a:r>
              <a:rPr lang="de-DE" sz="8000" b="1" i="1" dirty="0" smtClean="0">
                <a:solidFill>
                  <a:srgbClr val="FF0000"/>
                </a:solidFill>
                <a:latin typeface="Arial" pitchFamily="34" charset="0"/>
                <a:cs typeface="Arial" pitchFamily="34" charset="0"/>
              </a:rPr>
              <a:t>sp</a:t>
            </a:r>
            <a:r>
              <a:rPr lang="de-DE" sz="8000" b="1" i="1" dirty="0" smtClean="0">
                <a:latin typeface="Arial" pitchFamily="34" charset="0"/>
                <a:cs typeface="Arial" pitchFamily="34" charset="0"/>
              </a:rPr>
              <a:t>rechen, </a:t>
            </a:r>
            <a:r>
              <a:rPr lang="de-DE" sz="8000" b="1" i="1" dirty="0" smtClean="0">
                <a:solidFill>
                  <a:srgbClr val="FF0000"/>
                </a:solidFill>
                <a:latin typeface="Arial" pitchFamily="34" charset="0"/>
                <a:cs typeface="Arial" pitchFamily="34" charset="0"/>
              </a:rPr>
              <a:t>st</a:t>
            </a:r>
            <a:r>
              <a:rPr lang="de-DE" sz="8000" b="1" i="1" dirty="0" smtClean="0">
                <a:latin typeface="Arial" pitchFamily="34" charset="0"/>
                <a:cs typeface="Arial" pitchFamily="34" charset="0"/>
              </a:rPr>
              <a:t>arten</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t sp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st sp Worter.wav"/>
            </a:hlinkClick>
          </p:cNvPr>
          <p:cNvSpPr>
            <a:spLocks noChangeArrowheads="1"/>
          </p:cNvSpPr>
          <p:nvPr/>
        </p:nvSpPr>
        <p:spPr bwMode="auto">
          <a:xfrm>
            <a:off x="0" y="1434663"/>
            <a:ext cx="12192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u="sng" dirty="0" smtClean="0">
                <a:solidFill>
                  <a:srgbClr val="FF0000"/>
                </a:solidFill>
                <a:latin typeface="Arial" pitchFamily="34" charset="0"/>
                <a:cs typeface="Arial" pitchFamily="34" charset="0"/>
              </a:rPr>
              <a:t>st</a:t>
            </a:r>
            <a:r>
              <a:rPr lang="de-DE" sz="8000" b="1" i="1" dirty="0" smtClean="0">
                <a:latin typeface="Arial" pitchFamily="34" charset="0"/>
                <a:cs typeface="Arial" pitchFamily="34" charset="0"/>
              </a:rPr>
              <a:t>ellen, </a:t>
            </a:r>
            <a:r>
              <a:rPr lang="de-DE" sz="8000" b="1" i="1" u="sng" dirty="0" smtClean="0">
                <a:solidFill>
                  <a:srgbClr val="FF0000"/>
                </a:solidFill>
                <a:latin typeface="Arial" pitchFamily="34" charset="0"/>
                <a:cs typeface="Arial" pitchFamily="34" charset="0"/>
              </a:rPr>
              <a:t>Sp</a:t>
            </a:r>
            <a:r>
              <a:rPr lang="de-DE" sz="8000" b="1" i="1" dirty="0" smtClean="0">
                <a:latin typeface="Arial" pitchFamily="34" charset="0"/>
                <a:cs typeface="Arial" pitchFamily="34" charset="0"/>
              </a:rPr>
              <a:t>ort, Stadt, Sprache,  Stunde, sprechen, starten</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t sp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ie Stunde, der Sport.wav"/>
            </a:hlinkClick>
          </p:cNvPr>
          <p:cNvSpPr>
            <a:spLocks noChangeArrowheads="1"/>
          </p:cNvSpPr>
          <p:nvPr/>
        </p:nvSpPr>
        <p:spPr bwMode="auto">
          <a:xfrm>
            <a:off x="0" y="0"/>
            <a:ext cx="121920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600" b="1" i="1" dirty="0" smtClean="0">
                <a:latin typeface="Arial" pitchFamily="34" charset="0"/>
                <a:cs typeface="Arial" pitchFamily="34" charset="0"/>
              </a:rPr>
              <a:t>die </a:t>
            </a:r>
            <a:r>
              <a:rPr lang="de-DE" sz="5600" b="1" i="1" u="sng"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unde, der </a:t>
            </a:r>
            <a:r>
              <a:rPr lang="de-DE" sz="5600" b="1" i="1" u="sng" dirty="0" smtClean="0">
                <a:solidFill>
                  <a:srgbClr val="FF0000"/>
                </a:solidFill>
                <a:latin typeface="Arial" pitchFamily="34" charset="0"/>
                <a:cs typeface="Arial" pitchFamily="34" charset="0"/>
              </a:rPr>
              <a:t>Sp</a:t>
            </a:r>
            <a:r>
              <a:rPr lang="de-DE" sz="5600" b="1" i="1" dirty="0" smtClean="0">
                <a:latin typeface="Arial" pitchFamily="34" charset="0"/>
                <a:cs typeface="Arial" pitchFamily="34" charset="0"/>
              </a:rPr>
              <a:t>ort, der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udent, der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uhl, der </a:t>
            </a:r>
            <a:r>
              <a:rPr lang="de-DE" sz="5600" b="1" i="1" dirty="0" smtClean="0">
                <a:solidFill>
                  <a:srgbClr val="FF0000"/>
                </a:solidFill>
                <a:latin typeface="Arial" pitchFamily="34" charset="0"/>
                <a:cs typeface="Arial" pitchFamily="34" charset="0"/>
              </a:rPr>
              <a:t>Sp</a:t>
            </a:r>
            <a:r>
              <a:rPr lang="de-DE" sz="5600" b="1" i="1" dirty="0" smtClean="0">
                <a:latin typeface="Arial" pitchFamily="34" charset="0"/>
                <a:cs typeface="Arial" pitchFamily="34" charset="0"/>
              </a:rPr>
              <a:t>iegel,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e</a:t>
            </a:r>
            <a:r>
              <a:rPr lang="de-DE" sz="5600" b="1" i="1" dirty="0" smtClean="0">
                <a:solidFill>
                  <a:schemeClr val="bg1">
                    <a:lumMod val="75000"/>
                  </a:schemeClr>
                </a:solidFill>
                <a:latin typeface="Arial" pitchFamily="34" charset="0"/>
                <a:cs typeface="Arial" pitchFamily="34" charset="0"/>
              </a:rPr>
              <a:t>h</a:t>
            </a:r>
            <a:r>
              <a:rPr lang="de-DE" sz="5600" b="1" i="1" dirty="0" smtClean="0">
                <a:latin typeface="Arial" pitchFamily="34" charset="0"/>
                <a:cs typeface="Arial" pitchFamily="34" charset="0"/>
              </a:rPr>
              <a:t>en, </a:t>
            </a:r>
            <a:r>
              <a:rPr lang="de-DE" sz="5600" b="1" i="1" dirty="0" smtClean="0">
                <a:solidFill>
                  <a:srgbClr val="FF0000"/>
                </a:solidFill>
                <a:latin typeface="Arial" pitchFamily="34" charset="0"/>
                <a:cs typeface="Arial" pitchFamily="34" charset="0"/>
              </a:rPr>
              <a:t>sp</a:t>
            </a:r>
            <a:r>
              <a:rPr lang="de-DE" sz="5600" b="1" i="1" dirty="0" smtClean="0">
                <a:latin typeface="Arial" pitchFamily="34" charset="0"/>
                <a:cs typeface="Arial" pitchFamily="34" charset="0"/>
              </a:rPr>
              <a:t>ielen, </a:t>
            </a:r>
            <a:r>
              <a:rPr lang="de-DE" sz="5600" b="1" i="1" dirty="0" smtClean="0">
                <a:solidFill>
                  <a:srgbClr val="FF0000"/>
                </a:solidFill>
                <a:latin typeface="Arial" pitchFamily="34" charset="0"/>
                <a:cs typeface="Arial" pitchFamily="34" charset="0"/>
              </a:rPr>
              <a:t>sp</a:t>
            </a:r>
            <a:r>
              <a:rPr lang="de-DE" sz="5600" b="1" i="1" dirty="0" smtClean="0">
                <a:latin typeface="Arial" pitchFamily="34" charset="0"/>
                <a:cs typeface="Arial" pitchFamily="34" charset="0"/>
              </a:rPr>
              <a:t>rechen, die </a:t>
            </a:r>
            <a:r>
              <a:rPr lang="de-DE" sz="5600" b="1" i="1" dirty="0" smtClean="0">
                <a:solidFill>
                  <a:srgbClr val="FF0000"/>
                </a:solidFill>
                <a:latin typeface="Arial" pitchFamily="34" charset="0"/>
                <a:cs typeface="Arial" pitchFamily="34" charset="0"/>
              </a:rPr>
              <a:t>Sp</a:t>
            </a:r>
            <a:r>
              <a:rPr lang="de-DE" sz="5600" b="1" i="1" dirty="0" smtClean="0">
                <a:latin typeface="Arial" pitchFamily="34" charset="0"/>
                <a:cs typeface="Arial" pitchFamily="34" charset="0"/>
              </a:rPr>
              <a:t>rache,</a:t>
            </a:r>
            <a:endParaRPr lang="ru-RU" sz="5600" b="1" i="1" dirty="0" smtClean="0">
              <a:latin typeface="Arial" pitchFamily="34" charset="0"/>
              <a:cs typeface="Arial" pitchFamily="34" charset="0"/>
            </a:endParaRPr>
          </a:p>
          <a:p>
            <a:pPr lvl="0" algn="ctr"/>
            <a:r>
              <a:rPr lang="de-DE" sz="5600" b="1" i="1" dirty="0" smtClean="0">
                <a:latin typeface="Arial" pitchFamily="34" charset="0"/>
                <a:cs typeface="Arial" pitchFamily="34" charset="0"/>
              </a:rPr>
              <a:t>die </a:t>
            </a:r>
            <a:r>
              <a:rPr lang="de-DE" sz="5600" b="1" i="1" dirty="0" smtClean="0">
                <a:solidFill>
                  <a:srgbClr val="FF0000"/>
                </a:solidFill>
                <a:latin typeface="Arial" pitchFamily="34" charset="0"/>
                <a:cs typeface="Arial" pitchFamily="34" charset="0"/>
              </a:rPr>
              <a:t>Sp</a:t>
            </a:r>
            <a:r>
              <a:rPr lang="de-DE" sz="5600" b="1" i="1" dirty="0" smtClean="0">
                <a:latin typeface="Arial" pitchFamily="34" charset="0"/>
                <a:cs typeface="Arial" pitchFamily="34" charset="0"/>
              </a:rPr>
              <a:t>ur, </a:t>
            </a:r>
            <a:r>
              <a:rPr lang="de-DE" sz="5600" b="1" i="1" dirty="0" smtClean="0">
                <a:solidFill>
                  <a:srgbClr val="FF0000"/>
                </a:solidFill>
                <a:latin typeface="Arial" pitchFamily="34" charset="0"/>
                <a:cs typeface="Arial" pitchFamily="34" charset="0"/>
              </a:rPr>
              <a:t>sp</a:t>
            </a:r>
            <a:r>
              <a:rPr lang="de-DE" sz="5600" b="1" i="1" dirty="0" smtClean="0">
                <a:latin typeface="Arial" pitchFamily="34" charset="0"/>
                <a:cs typeface="Arial" pitchFamily="34" charset="0"/>
              </a:rPr>
              <a:t>ringen,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ill,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udieren,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ark, die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raße, der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rauß,</a:t>
            </a:r>
            <a:endParaRPr lang="ru-RU" sz="5600" b="1" i="1" dirty="0" smtClean="0">
              <a:latin typeface="Arial" pitchFamily="34" charset="0"/>
              <a:cs typeface="Arial" pitchFamily="34" charset="0"/>
            </a:endParaRPr>
          </a:p>
          <a:p>
            <a:pPr lvl="0" algn="ctr"/>
            <a:r>
              <a:rPr lang="de-DE" sz="5600" b="1" i="1" dirty="0" smtClean="0">
                <a:latin typeface="Arial" pitchFamily="34" charset="0"/>
                <a:cs typeface="Arial" pitchFamily="34" charset="0"/>
              </a:rPr>
              <a:t>der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ein, der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rumpf, sehr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reng, das </a:t>
            </a:r>
            <a:r>
              <a:rPr lang="de-DE" sz="5600" b="1" i="1" dirty="0" smtClean="0">
                <a:solidFill>
                  <a:srgbClr val="FF0000"/>
                </a:solidFill>
                <a:latin typeface="Arial" pitchFamily="34" charset="0"/>
                <a:cs typeface="Arial" pitchFamily="34" charset="0"/>
              </a:rPr>
              <a:t>Sp</a:t>
            </a:r>
            <a:r>
              <a:rPr lang="de-DE" sz="5600" b="1" i="1" dirty="0" smtClean="0">
                <a:latin typeface="Arial" pitchFamily="34" charset="0"/>
                <a:cs typeface="Arial" pitchFamily="34" charset="0"/>
              </a:rPr>
              <a:t>richwort, </a:t>
            </a:r>
            <a:r>
              <a:rPr lang="de-DE" sz="5600" b="1" i="1"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ricken</a:t>
            </a:r>
            <a:endParaRPr lang="ru-RU" sz="5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ie Stunde, der Spor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ie Stunde, der Sport.wav"/>
            </a:hlinkClick>
          </p:cNvPr>
          <p:cNvSpPr>
            <a:spLocks noChangeArrowheads="1"/>
          </p:cNvSpPr>
          <p:nvPr/>
        </p:nvSpPr>
        <p:spPr bwMode="auto">
          <a:xfrm>
            <a:off x="0" y="0"/>
            <a:ext cx="121920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5600" b="1" i="1" dirty="0" smtClean="0">
                <a:latin typeface="Arial" pitchFamily="34" charset="0"/>
                <a:cs typeface="Arial" pitchFamily="34" charset="0"/>
              </a:rPr>
              <a:t>die </a:t>
            </a:r>
            <a:r>
              <a:rPr lang="de-DE" sz="5600" b="1" i="1" u="sng" dirty="0" smtClean="0">
                <a:solidFill>
                  <a:srgbClr val="FF0000"/>
                </a:solidFill>
                <a:latin typeface="Arial" pitchFamily="34" charset="0"/>
                <a:cs typeface="Arial" pitchFamily="34" charset="0"/>
              </a:rPr>
              <a:t>St</a:t>
            </a:r>
            <a:r>
              <a:rPr lang="de-DE" sz="5600" b="1" i="1" dirty="0" smtClean="0">
                <a:latin typeface="Arial" pitchFamily="34" charset="0"/>
                <a:cs typeface="Arial" pitchFamily="34" charset="0"/>
              </a:rPr>
              <a:t>unde, der </a:t>
            </a:r>
            <a:r>
              <a:rPr lang="de-DE" sz="5600" b="1" i="1" u="sng" dirty="0" smtClean="0">
                <a:solidFill>
                  <a:srgbClr val="FF0000"/>
                </a:solidFill>
                <a:latin typeface="Arial" pitchFamily="34" charset="0"/>
                <a:cs typeface="Arial" pitchFamily="34" charset="0"/>
              </a:rPr>
              <a:t>Sp</a:t>
            </a:r>
            <a:r>
              <a:rPr lang="de-DE" sz="5600" b="1" i="1" dirty="0" smtClean="0">
                <a:latin typeface="Arial" pitchFamily="34" charset="0"/>
                <a:cs typeface="Arial" pitchFamily="34" charset="0"/>
              </a:rPr>
              <a:t>ort, der Student, der Stuhl, der Spiegel, stehen, spielen, sprechen, die Sprache,</a:t>
            </a:r>
            <a:endParaRPr lang="ru-RU" sz="5600" b="1" i="1" dirty="0" smtClean="0">
              <a:latin typeface="Arial" pitchFamily="34" charset="0"/>
              <a:cs typeface="Arial" pitchFamily="34" charset="0"/>
            </a:endParaRPr>
          </a:p>
          <a:p>
            <a:pPr lvl="0" algn="ctr"/>
            <a:r>
              <a:rPr lang="de-DE" sz="5600" b="1" i="1" dirty="0" smtClean="0">
                <a:latin typeface="Arial" pitchFamily="34" charset="0"/>
                <a:cs typeface="Arial" pitchFamily="34" charset="0"/>
              </a:rPr>
              <a:t>die Spur, springen, still, studieren, stark, die Straße, der Strauß,</a:t>
            </a:r>
            <a:endParaRPr lang="ru-RU" sz="5600" b="1" i="1" dirty="0" smtClean="0">
              <a:latin typeface="Arial" pitchFamily="34" charset="0"/>
              <a:cs typeface="Arial" pitchFamily="34" charset="0"/>
            </a:endParaRPr>
          </a:p>
          <a:p>
            <a:pPr lvl="0" algn="ctr"/>
            <a:r>
              <a:rPr lang="de-DE" sz="5600" b="1" i="1" dirty="0" smtClean="0">
                <a:latin typeface="Arial" pitchFamily="34" charset="0"/>
                <a:cs typeface="Arial" pitchFamily="34" charset="0"/>
              </a:rPr>
              <a:t>der Stein, der Strumpf, sehr streng, das Sprichwort, stricken</a:t>
            </a:r>
            <a:endParaRPr lang="ru-RU" sz="5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ie Stunde, der Spor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0" y="1805734"/>
            <a:ext cx="12192000" cy="3170088"/>
          </a:xfrm>
          <a:prstGeom prst="rect">
            <a:avLst/>
          </a:prstGeom>
        </p:spPr>
        <p:txBody>
          <a:bodyPr wrap="square" lIns="91430" tIns="45715" rIns="91430" bIns="45715">
            <a:spAutoFit/>
          </a:bodyPr>
          <a:lstStyle/>
          <a:p>
            <a:pPr algn="ctr">
              <a:defRPr/>
            </a:pPr>
            <a:r>
              <a:rPr lang="de-DE" sz="200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u</a:t>
            </a:r>
            <a:endParaRPr lang="ru-RU" sz="20000" b="1"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hlinkClick r:id="" action="ppaction://noaction">
              <a:snd r:embed="rId3" name="Gut, Guten Tag.wav"/>
            </a:hlinkClick>
          </p:cNvPr>
          <p:cNvSpPr/>
          <p:nvPr/>
        </p:nvSpPr>
        <p:spPr>
          <a:xfrm>
            <a:off x="0" y="398736"/>
            <a:ext cx="12192000" cy="5170636"/>
          </a:xfrm>
          <a:prstGeom prst="rect">
            <a:avLst/>
          </a:prstGeom>
        </p:spPr>
        <p:txBody>
          <a:bodyPr wrap="square" lIns="91430" tIns="45715" rIns="91430" bIns="45715">
            <a:spAutoFit/>
          </a:bodyPr>
          <a:lstStyle/>
          <a:p>
            <a:pPr algn="ctr"/>
            <a:r>
              <a:rPr lang="de-DE" sz="6600" b="1" i="1" dirty="0" smtClean="0">
                <a:latin typeface="Arial" pitchFamily="34" charset="0"/>
                <a:cs typeface="Arial" pitchFamily="34" charset="0"/>
              </a:rPr>
              <a:t>G</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t, G</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ten Tag! </a:t>
            </a:r>
            <a:r>
              <a:rPr lang="de-DE" sz="6600" b="1" i="1" dirty="0" smtClean="0">
                <a:latin typeface="Arial" pitchFamily="34" charset="0"/>
                <a:cs typeface="Arial" pitchFamily="34" charset="0"/>
              </a:rPr>
              <a:t>bes</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chen,</a:t>
            </a:r>
          </a:p>
          <a:p>
            <a:pPr algn="ctr"/>
            <a:r>
              <a:rPr lang="de-DE" sz="6600" b="1" i="1" dirty="0" smtClean="0">
                <a:latin typeface="Arial" pitchFamily="34" charset="0"/>
                <a:cs typeface="Arial" pitchFamily="34" charset="0"/>
              </a:rPr>
              <a:t>der </a:t>
            </a:r>
            <a:r>
              <a:rPr lang="de-DE" sz="6600" b="1" i="1" dirty="0" smtClean="0">
                <a:latin typeface="Arial" pitchFamily="34" charset="0"/>
                <a:cs typeface="Arial" pitchFamily="34" charset="0"/>
              </a:rPr>
              <a:t>B</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s</a:t>
            </a:r>
            <a:r>
              <a:rPr lang="de-DE" sz="6600" b="1" i="1" dirty="0" smtClean="0">
                <a:latin typeface="Arial" pitchFamily="34" charset="0"/>
                <a:cs typeface="Arial" pitchFamily="34" charset="0"/>
              </a:rPr>
              <a:t>, das B</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ch</a:t>
            </a:r>
            <a:r>
              <a:rPr lang="de-DE" sz="6600" b="1" i="1" dirty="0" smtClean="0">
                <a:latin typeface="Arial" pitchFamily="34" charset="0"/>
                <a:cs typeface="Arial" pitchFamily="34" charset="0"/>
              </a:rPr>
              <a:t>,</a:t>
            </a:r>
            <a:r>
              <a:rPr lang="de-DE" sz="6600" b="1" i="1" dirty="0" smtClean="0">
                <a:latin typeface="Arial" pitchFamily="34" charset="0"/>
                <a:cs typeface="Arial" pitchFamily="34" charset="0"/>
              </a:rPr>
              <a:t> b</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nt, </a:t>
            </a:r>
            <a:r>
              <a:rPr lang="de-DE" sz="6600" b="1" i="1" dirty="0" smtClean="0">
                <a:latin typeface="Arial" pitchFamily="34" charset="0"/>
                <a:cs typeface="Arial" pitchFamily="34" charset="0"/>
              </a:rPr>
              <a:t> </a:t>
            </a:r>
            <a:endParaRPr lang="de-DE" sz="6600" b="1" i="1" dirty="0" smtClean="0">
              <a:latin typeface="Arial" pitchFamily="34" charset="0"/>
              <a:cs typeface="Arial" pitchFamily="34" charset="0"/>
            </a:endParaRPr>
          </a:p>
          <a:p>
            <a:pPr algn="ctr"/>
            <a:r>
              <a:rPr lang="de-DE" sz="6600" b="1" i="1" dirty="0" smtClean="0">
                <a:latin typeface="Arial" pitchFamily="34" charset="0"/>
                <a:cs typeface="Arial" pitchFamily="34" charset="0"/>
              </a:rPr>
              <a:t>der </a:t>
            </a:r>
            <a:r>
              <a:rPr lang="de-DE" sz="6600" b="1" i="1" dirty="0" smtClean="0">
                <a:latin typeface="Arial" pitchFamily="34" charset="0"/>
                <a:cs typeface="Arial" pitchFamily="34" charset="0"/>
              </a:rPr>
              <a:t>St</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hl, </a:t>
            </a:r>
            <a:r>
              <a:rPr lang="de-DE" sz="6600" b="1" i="1" dirty="0" smtClean="0">
                <a:latin typeface="Arial" pitchFamily="34" charset="0"/>
                <a:cs typeface="Arial" pitchFamily="34" charset="0"/>
              </a:rPr>
              <a:t>d</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nkel</a:t>
            </a:r>
            <a:r>
              <a:rPr lang="de-DE" sz="6600" b="1" i="1" dirty="0" smtClean="0">
                <a:latin typeface="Arial" pitchFamily="34" charset="0"/>
                <a:cs typeface="Arial" pitchFamily="34" charset="0"/>
              </a:rPr>
              <a:t>, </a:t>
            </a:r>
            <a:r>
              <a:rPr lang="de-DE" sz="6600" b="1" i="1" dirty="0" smtClean="0">
                <a:latin typeface="Arial" pitchFamily="34" charset="0"/>
                <a:cs typeface="Arial" pitchFamily="34" charset="0"/>
              </a:rPr>
              <a:t>d</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mm,</a:t>
            </a:r>
          </a:p>
          <a:p>
            <a:pPr algn="ctr"/>
            <a:r>
              <a:rPr lang="de-DE" sz="6600" b="1" i="1" dirty="0" smtClean="0">
                <a:latin typeface="Arial" pitchFamily="34" charset="0"/>
                <a:cs typeface="Arial" pitchFamily="34" charset="0"/>
              </a:rPr>
              <a:t>der </a:t>
            </a:r>
            <a:r>
              <a:rPr lang="de-DE" sz="6600" b="1" i="1" dirty="0" smtClean="0">
                <a:latin typeface="Arial" pitchFamily="34" charset="0"/>
                <a:cs typeface="Arial" pitchFamily="34" charset="0"/>
              </a:rPr>
              <a:t>F</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ß, der H</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t, </a:t>
            </a:r>
            <a:r>
              <a:rPr lang="de-DE" sz="6600" b="1" i="1" dirty="0" smtClean="0">
                <a:latin typeface="Arial" pitchFamily="34" charset="0"/>
                <a:cs typeface="Arial" pitchFamily="34" charset="0"/>
              </a:rPr>
              <a:t>n</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r,</a:t>
            </a:r>
          </a:p>
          <a:p>
            <a:pPr algn="ctr"/>
            <a:r>
              <a:rPr lang="de-DE" sz="6600" b="1" i="1" dirty="0" smtClean="0">
                <a:latin typeface="Arial" pitchFamily="34" charset="0"/>
                <a:cs typeface="Arial" pitchFamily="34" charset="0"/>
              </a:rPr>
              <a:t>die </a:t>
            </a:r>
            <a:r>
              <a:rPr lang="de-DE" sz="6600" b="1" i="1" dirty="0" smtClean="0">
                <a:latin typeface="Arial" pitchFamily="34" charset="0"/>
                <a:cs typeface="Arial" pitchFamily="34" charset="0"/>
              </a:rPr>
              <a:t>N</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mmer, N</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ll, </a:t>
            </a:r>
            <a:r>
              <a:rPr lang="de-DE" sz="6600" b="1" i="1" dirty="0" smtClean="0">
                <a:latin typeface="Arial" pitchFamily="34" charset="0"/>
                <a:cs typeface="Arial" pitchFamily="34" charset="0"/>
              </a:rPr>
              <a:t>das T</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ch</a:t>
            </a:r>
            <a:endParaRPr lang="ru-RU" sz="6600" b="1" i="1" dirty="0">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Gut, Guten 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hlinkClick r:id="" action="ppaction://noaction">
              <a:snd r:embed="rId3" name="Gut, Guten Tag.wav"/>
            </a:hlinkClick>
          </p:cNvPr>
          <p:cNvSpPr/>
          <p:nvPr/>
        </p:nvSpPr>
        <p:spPr>
          <a:xfrm>
            <a:off x="0" y="398736"/>
            <a:ext cx="12192000" cy="5170636"/>
          </a:xfrm>
          <a:prstGeom prst="rect">
            <a:avLst/>
          </a:prstGeom>
        </p:spPr>
        <p:txBody>
          <a:bodyPr wrap="square" lIns="91430" tIns="45715" rIns="91430" bIns="45715">
            <a:spAutoFit/>
          </a:bodyPr>
          <a:lstStyle/>
          <a:p>
            <a:pPr algn="ctr"/>
            <a:r>
              <a:rPr lang="de-DE" sz="6600" b="1" i="1" dirty="0" smtClean="0">
                <a:latin typeface="Arial" pitchFamily="34" charset="0"/>
                <a:cs typeface="Arial" pitchFamily="34" charset="0"/>
              </a:rPr>
              <a:t>G</a:t>
            </a:r>
            <a:r>
              <a:rPr lang="de-DE" sz="6600" b="1" i="1" dirty="0" smtClean="0">
                <a:solidFill>
                  <a:srgbClr val="FF0000"/>
                </a:solidFill>
                <a:latin typeface="Arial" pitchFamily="34" charset="0"/>
                <a:cs typeface="Arial" pitchFamily="34" charset="0"/>
              </a:rPr>
              <a:t>u</a:t>
            </a:r>
            <a:r>
              <a:rPr lang="de-DE" sz="6600" b="1" i="1" dirty="0" smtClean="0">
                <a:latin typeface="Arial" pitchFamily="34" charset="0"/>
                <a:cs typeface="Arial" pitchFamily="34" charset="0"/>
              </a:rPr>
              <a:t>t, Guten Tag! </a:t>
            </a:r>
            <a:r>
              <a:rPr lang="de-DE" sz="6600" b="1" i="1" dirty="0" smtClean="0">
                <a:latin typeface="Arial" pitchFamily="34" charset="0"/>
                <a:cs typeface="Arial" pitchFamily="34" charset="0"/>
              </a:rPr>
              <a:t>besuchen,</a:t>
            </a:r>
          </a:p>
          <a:p>
            <a:pPr algn="ctr"/>
            <a:r>
              <a:rPr lang="de-DE" sz="6600" b="1" i="1" dirty="0" smtClean="0">
                <a:latin typeface="Arial" pitchFamily="34" charset="0"/>
                <a:cs typeface="Arial" pitchFamily="34" charset="0"/>
              </a:rPr>
              <a:t>der </a:t>
            </a:r>
            <a:r>
              <a:rPr lang="de-DE" sz="6600" b="1" i="1" dirty="0" smtClean="0">
                <a:latin typeface="Arial" pitchFamily="34" charset="0"/>
                <a:cs typeface="Arial" pitchFamily="34" charset="0"/>
              </a:rPr>
              <a:t>Bus</a:t>
            </a:r>
            <a:r>
              <a:rPr lang="de-DE" sz="6600" b="1" i="1" dirty="0" smtClean="0">
                <a:latin typeface="Arial" pitchFamily="34" charset="0"/>
                <a:cs typeface="Arial" pitchFamily="34" charset="0"/>
              </a:rPr>
              <a:t>, das Buch</a:t>
            </a:r>
            <a:r>
              <a:rPr lang="de-DE" sz="6600" b="1" i="1" dirty="0" smtClean="0">
                <a:latin typeface="Arial" pitchFamily="34" charset="0"/>
                <a:cs typeface="Arial" pitchFamily="34" charset="0"/>
              </a:rPr>
              <a:t>,</a:t>
            </a:r>
            <a:r>
              <a:rPr lang="de-DE" sz="6600" b="1" i="1" dirty="0" smtClean="0">
                <a:latin typeface="Arial" pitchFamily="34" charset="0"/>
                <a:cs typeface="Arial" pitchFamily="34" charset="0"/>
              </a:rPr>
              <a:t> bunt, </a:t>
            </a:r>
            <a:r>
              <a:rPr lang="de-DE" sz="6600" b="1" i="1" dirty="0" smtClean="0">
                <a:latin typeface="Arial" pitchFamily="34" charset="0"/>
                <a:cs typeface="Arial" pitchFamily="34" charset="0"/>
              </a:rPr>
              <a:t> </a:t>
            </a:r>
            <a:endParaRPr lang="de-DE" sz="6600" b="1" i="1" dirty="0" smtClean="0">
              <a:latin typeface="Arial" pitchFamily="34" charset="0"/>
              <a:cs typeface="Arial" pitchFamily="34" charset="0"/>
            </a:endParaRPr>
          </a:p>
          <a:p>
            <a:pPr algn="ctr"/>
            <a:r>
              <a:rPr lang="de-DE" sz="6600" b="1" i="1" dirty="0" smtClean="0">
                <a:latin typeface="Arial" pitchFamily="34" charset="0"/>
                <a:cs typeface="Arial" pitchFamily="34" charset="0"/>
              </a:rPr>
              <a:t>der </a:t>
            </a:r>
            <a:r>
              <a:rPr lang="de-DE" sz="6600" b="1" i="1" dirty="0" smtClean="0">
                <a:latin typeface="Arial" pitchFamily="34" charset="0"/>
                <a:cs typeface="Arial" pitchFamily="34" charset="0"/>
              </a:rPr>
              <a:t>Stuhl, </a:t>
            </a:r>
            <a:r>
              <a:rPr lang="de-DE" sz="6600" b="1" i="1" dirty="0" smtClean="0">
                <a:latin typeface="Arial" pitchFamily="34" charset="0"/>
                <a:cs typeface="Arial" pitchFamily="34" charset="0"/>
              </a:rPr>
              <a:t>dunkel</a:t>
            </a:r>
            <a:r>
              <a:rPr lang="de-DE" sz="6600" b="1" i="1" dirty="0" smtClean="0">
                <a:latin typeface="Arial" pitchFamily="34" charset="0"/>
                <a:cs typeface="Arial" pitchFamily="34" charset="0"/>
              </a:rPr>
              <a:t>, </a:t>
            </a:r>
            <a:r>
              <a:rPr lang="de-DE" sz="6600" b="1" i="1" dirty="0" smtClean="0">
                <a:latin typeface="Arial" pitchFamily="34" charset="0"/>
                <a:cs typeface="Arial" pitchFamily="34" charset="0"/>
              </a:rPr>
              <a:t>dumm,</a:t>
            </a:r>
          </a:p>
          <a:p>
            <a:pPr algn="ctr"/>
            <a:r>
              <a:rPr lang="de-DE" sz="6600" b="1" i="1" dirty="0" smtClean="0">
                <a:latin typeface="Arial" pitchFamily="34" charset="0"/>
                <a:cs typeface="Arial" pitchFamily="34" charset="0"/>
              </a:rPr>
              <a:t>der </a:t>
            </a:r>
            <a:r>
              <a:rPr lang="de-DE" sz="6600" b="1" i="1" dirty="0" smtClean="0">
                <a:latin typeface="Arial" pitchFamily="34" charset="0"/>
                <a:cs typeface="Arial" pitchFamily="34" charset="0"/>
              </a:rPr>
              <a:t>Fuß, der Hut, </a:t>
            </a:r>
            <a:r>
              <a:rPr lang="de-DE" sz="6600" b="1" i="1" dirty="0" smtClean="0">
                <a:latin typeface="Arial" pitchFamily="34" charset="0"/>
                <a:cs typeface="Arial" pitchFamily="34" charset="0"/>
              </a:rPr>
              <a:t>nur,</a:t>
            </a:r>
          </a:p>
          <a:p>
            <a:pPr algn="ctr"/>
            <a:r>
              <a:rPr lang="de-DE" sz="6600" b="1" i="1" dirty="0" smtClean="0">
                <a:latin typeface="Arial" pitchFamily="34" charset="0"/>
                <a:cs typeface="Arial" pitchFamily="34" charset="0"/>
              </a:rPr>
              <a:t>die </a:t>
            </a:r>
            <a:r>
              <a:rPr lang="de-DE" sz="6600" b="1" i="1" dirty="0" smtClean="0">
                <a:latin typeface="Arial" pitchFamily="34" charset="0"/>
                <a:cs typeface="Arial" pitchFamily="34" charset="0"/>
              </a:rPr>
              <a:t>Nummer, Null, </a:t>
            </a:r>
            <a:r>
              <a:rPr lang="de-DE" sz="6600" b="1" i="1" dirty="0" smtClean="0">
                <a:latin typeface="Arial" pitchFamily="34" charset="0"/>
                <a:cs typeface="Arial" pitchFamily="34" charset="0"/>
              </a:rPr>
              <a:t>das Tuch</a:t>
            </a:r>
            <a:endParaRPr lang="ru-RU" sz="6600" b="1" i="1" dirty="0">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Gut, Guten 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hlinkClick r:id="" action="ppaction://noaction">
              <a:snd r:embed="rId3" name="eu.wav"/>
            </a:hlinkClick>
          </p:cNvPr>
          <p:cNvSpPr txBox="1">
            <a:spLocks noChangeArrowheads="1"/>
          </p:cNvSpPr>
          <p:nvPr/>
        </p:nvSpPr>
        <p:spPr bwMode="auto">
          <a:xfrm>
            <a:off x="0" y="3623422"/>
            <a:ext cx="12192000" cy="3016200"/>
          </a:xfrm>
          <a:prstGeom prst="rect">
            <a:avLst/>
          </a:prstGeom>
          <a:noFill/>
          <a:ln w="9525">
            <a:noFill/>
            <a:miter lim="800000"/>
            <a:headEnd/>
            <a:tailEnd/>
          </a:ln>
        </p:spPr>
        <p:txBody>
          <a:bodyPr wrap="square" lIns="91430" tIns="45715" rIns="91430" bIns="45715">
            <a:spAutoFit/>
          </a:bodyPr>
          <a:lstStyle/>
          <a:p>
            <a:pPr algn="ctr">
              <a:defRPr/>
            </a:pPr>
            <a:r>
              <a:rPr lang="ru-RU" sz="5400" b="1" i="1" dirty="0">
                <a:effectLst>
                  <a:outerShdw blurRad="38100" dist="38100" dir="2700000" algn="tl">
                    <a:srgbClr val="C0C0C0"/>
                  </a:outerShdw>
                </a:effectLst>
                <a:latin typeface="Arial" charset="0"/>
              </a:rPr>
              <a:t>Буквосочетание</a:t>
            </a:r>
            <a:r>
              <a:rPr lang="en-US" sz="5400" b="1" i="1" dirty="0">
                <a:effectLst>
                  <a:outerShdw blurRad="38100" dist="38100" dir="2700000" algn="tl">
                    <a:srgbClr val="C0C0C0"/>
                  </a:outerShdw>
                </a:effectLst>
                <a:latin typeface="Arial" charset="0"/>
              </a:rPr>
              <a:t> </a:t>
            </a:r>
            <a:r>
              <a:rPr lang="en-US" sz="8800" b="1" i="1" dirty="0" err="1">
                <a:solidFill>
                  <a:srgbClr val="FF0000"/>
                </a:solidFill>
                <a:effectLst>
                  <a:outerShdw blurRad="38100" dist="38100" dir="2700000" algn="tl">
                    <a:srgbClr val="C0C0C0"/>
                  </a:outerShdw>
                </a:effectLst>
                <a:latin typeface="Arial" charset="0"/>
              </a:rPr>
              <a:t>eu</a:t>
            </a:r>
            <a:endParaRPr lang="ru-RU" sz="8800" b="1" i="1" dirty="0">
              <a:solidFill>
                <a:srgbClr val="FF0000"/>
              </a:solidFill>
              <a:effectLst>
                <a:outerShdw blurRad="38100" dist="38100" dir="2700000" algn="tl">
                  <a:srgbClr val="C0C0C0"/>
                </a:outerShdw>
              </a:effectLst>
              <a:latin typeface="Arial" charset="0"/>
            </a:endParaRPr>
          </a:p>
          <a:p>
            <a:pPr algn="ctr">
              <a:defRPr/>
            </a:pPr>
            <a:r>
              <a:rPr lang="ru-RU" sz="5400" b="1" i="1" dirty="0">
                <a:effectLst>
                  <a:outerShdw blurRad="38100" dist="38100" dir="2700000" algn="tl">
                    <a:srgbClr val="C0C0C0"/>
                  </a:outerShdw>
                </a:effectLst>
                <a:latin typeface="Arial" charset="0"/>
              </a:rPr>
              <a:t>читается как </a:t>
            </a:r>
            <a:r>
              <a:rPr lang="en-US" sz="5400" b="1" i="1" dirty="0">
                <a:solidFill>
                  <a:srgbClr val="0033CC"/>
                </a:solidFill>
                <a:effectLst>
                  <a:outerShdw blurRad="38100" dist="38100" dir="2700000" algn="tl">
                    <a:srgbClr val="C0C0C0"/>
                  </a:outerShdw>
                </a:effectLst>
                <a:latin typeface="Arial" charset="0"/>
              </a:rPr>
              <a:t>[</a:t>
            </a:r>
            <a:r>
              <a:rPr lang="ru-RU" sz="5400" b="1" i="1" dirty="0">
                <a:solidFill>
                  <a:srgbClr val="0033CC"/>
                </a:solidFill>
                <a:effectLst>
                  <a:outerShdw blurRad="38100" dist="38100" dir="2700000" algn="tl">
                    <a:srgbClr val="C0C0C0"/>
                  </a:outerShdw>
                </a:effectLst>
                <a:latin typeface="Arial" charset="0"/>
              </a:rPr>
              <a:t>ой</a:t>
            </a:r>
            <a:r>
              <a:rPr lang="en-US" sz="5400" b="1" i="1" dirty="0">
                <a:solidFill>
                  <a:srgbClr val="0033CC"/>
                </a:solidFill>
                <a:effectLst>
                  <a:outerShdw blurRad="38100" dist="38100" dir="2700000" algn="tl">
                    <a:srgbClr val="C0C0C0"/>
                  </a:outerShdw>
                </a:effectLst>
                <a:latin typeface="Arial" charset="0"/>
              </a:rPr>
              <a:t>]</a:t>
            </a:r>
            <a:r>
              <a:rPr lang="ru-RU" sz="5400" b="1" i="1" dirty="0">
                <a:effectLst>
                  <a:outerShdw blurRad="38100" dist="38100" dir="2700000" algn="tl">
                    <a:srgbClr val="C0C0C0"/>
                  </a:outerShdw>
                </a:effectLst>
                <a:latin typeface="Arial" charset="0"/>
              </a:rPr>
              <a:t>.</a:t>
            </a:r>
          </a:p>
          <a:p>
            <a:pPr algn="ctr">
              <a:defRPr/>
            </a:pPr>
            <a:r>
              <a:rPr lang="ru-RU" sz="4800" b="1" i="1" dirty="0">
                <a:solidFill>
                  <a:srgbClr val="008080"/>
                </a:solidFill>
                <a:effectLst>
                  <a:outerShdw blurRad="38100" dist="38100" dir="2700000" algn="tl">
                    <a:srgbClr val="C0C0C0"/>
                  </a:outerShdw>
                </a:effectLst>
                <a:latin typeface="Arial" charset="0"/>
              </a:rPr>
              <a:t>(иголка с двумя концами)</a:t>
            </a:r>
            <a:endParaRPr lang="en-US" sz="4800" b="1" i="1" dirty="0">
              <a:solidFill>
                <a:srgbClr val="008080"/>
              </a:solidFill>
              <a:effectLst>
                <a:outerShdw blurRad="38100" dist="38100" dir="2700000" algn="tl">
                  <a:srgbClr val="C0C0C0"/>
                </a:outerShdw>
              </a:effectLst>
              <a:latin typeface="Arial" charset="0"/>
            </a:endParaRPr>
          </a:p>
        </p:txBody>
      </p:sp>
      <p:pic>
        <p:nvPicPr>
          <p:cNvPr id="6146" name="Picture 2"/>
          <p:cNvPicPr>
            <a:picLocks noChangeAspect="1" noChangeArrowheads="1"/>
          </p:cNvPicPr>
          <p:nvPr/>
        </p:nvPicPr>
        <p:blipFill>
          <a:blip r:embed="rId4"/>
          <a:srcRect/>
          <a:stretch>
            <a:fillRect/>
          </a:stretch>
        </p:blipFill>
        <p:spPr bwMode="auto">
          <a:xfrm>
            <a:off x="3050138" y="512673"/>
            <a:ext cx="5878742" cy="3462786"/>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eu-Worter1.wav"/>
            </a:hlinkClick>
          </p:cNvPr>
          <p:cNvSpPr>
            <a:spLocks noChangeArrowheads="1"/>
          </p:cNvSpPr>
          <p:nvPr/>
        </p:nvSpPr>
        <p:spPr bwMode="auto">
          <a:xfrm>
            <a:off x="0" y="1418896"/>
            <a:ext cx="12192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9600" b="1" i="1" dirty="0" smtClean="0">
                <a:latin typeface="Arial" pitchFamily="34" charset="0"/>
                <a:cs typeface="Arial" pitchFamily="34" charset="0"/>
              </a:rPr>
              <a:t>h</a:t>
            </a:r>
            <a:r>
              <a:rPr lang="de-DE" sz="9600" b="1" i="1" dirty="0" smtClean="0">
                <a:solidFill>
                  <a:srgbClr val="FF0000"/>
                </a:solidFill>
                <a:latin typeface="Arial" pitchFamily="34" charset="0"/>
                <a:cs typeface="Arial" pitchFamily="34" charset="0"/>
              </a:rPr>
              <a:t>eu</a:t>
            </a:r>
            <a:r>
              <a:rPr lang="de-DE" sz="9600" b="1" i="1" dirty="0" smtClean="0">
                <a:latin typeface="Arial" pitchFamily="34" charset="0"/>
                <a:cs typeface="Arial" pitchFamily="34" charset="0"/>
              </a:rPr>
              <a:t>te, </a:t>
            </a:r>
            <a:r>
              <a:rPr lang="de-DE" sz="9600" b="1" i="1" dirty="0" smtClean="0">
                <a:solidFill>
                  <a:srgbClr val="FF0000"/>
                </a:solidFill>
                <a:latin typeface="Arial" pitchFamily="34" charset="0"/>
                <a:cs typeface="Arial" pitchFamily="34" charset="0"/>
              </a:rPr>
              <a:t>Eu</a:t>
            </a:r>
            <a:r>
              <a:rPr lang="de-DE" sz="9600" b="1" i="1" dirty="0" smtClean="0">
                <a:latin typeface="Arial" pitchFamily="34" charset="0"/>
                <a:cs typeface="Arial" pitchFamily="34" charset="0"/>
              </a:rPr>
              <a:t>le,</a:t>
            </a:r>
          </a:p>
          <a:p>
            <a:pPr lvl="0" algn="ctr" fontAlgn="base">
              <a:spcBef>
                <a:spcPct val="0"/>
              </a:spcBef>
              <a:spcAft>
                <a:spcPct val="0"/>
              </a:spcAft>
              <a:tabLst>
                <a:tab pos="-228600" algn="l"/>
              </a:tabLst>
            </a:pPr>
            <a:r>
              <a:rPr lang="de-DE" sz="9600" b="1" i="1" dirty="0" smtClean="0">
                <a:latin typeface="Arial" pitchFamily="34" charset="0"/>
                <a:cs typeface="Arial" pitchFamily="34" charset="0"/>
              </a:rPr>
              <a:t>fr</a:t>
            </a:r>
            <a:r>
              <a:rPr lang="de-DE" sz="9600" b="1" i="1" dirty="0" smtClean="0">
                <a:solidFill>
                  <a:srgbClr val="FF0000"/>
                </a:solidFill>
                <a:latin typeface="Arial" pitchFamily="34" charset="0"/>
                <a:cs typeface="Arial" pitchFamily="34" charset="0"/>
              </a:rPr>
              <a:t>eu</a:t>
            </a:r>
            <a:r>
              <a:rPr lang="de-DE" sz="9600" b="1" i="1" dirty="0" smtClean="0">
                <a:latin typeface="Arial" pitchFamily="34" charset="0"/>
                <a:cs typeface="Arial" pitchFamily="34" charset="0"/>
              </a:rPr>
              <a:t>t mich</a:t>
            </a:r>
            <a:endParaRPr kumimoji="0" lang="de-DE" sz="96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eu-Worter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eu-Worter1.wav"/>
            </a:hlinkClick>
          </p:cNvPr>
          <p:cNvSpPr>
            <a:spLocks noChangeArrowheads="1"/>
          </p:cNvSpPr>
          <p:nvPr/>
        </p:nvSpPr>
        <p:spPr bwMode="auto">
          <a:xfrm>
            <a:off x="0" y="1418896"/>
            <a:ext cx="12192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9600" b="1" i="1" dirty="0" smtClean="0">
                <a:latin typeface="Arial" pitchFamily="34" charset="0"/>
                <a:cs typeface="Arial" pitchFamily="34" charset="0"/>
              </a:rPr>
              <a:t>h</a:t>
            </a:r>
            <a:r>
              <a:rPr lang="de-DE" sz="9600" b="1" i="1" dirty="0" smtClean="0">
                <a:solidFill>
                  <a:srgbClr val="FF0000"/>
                </a:solidFill>
                <a:latin typeface="Arial" pitchFamily="34" charset="0"/>
                <a:cs typeface="Arial" pitchFamily="34" charset="0"/>
              </a:rPr>
              <a:t>eu</a:t>
            </a:r>
            <a:r>
              <a:rPr lang="de-DE" sz="9600" b="1" i="1" dirty="0" smtClean="0">
                <a:latin typeface="Arial" pitchFamily="34" charset="0"/>
                <a:cs typeface="Arial" pitchFamily="34" charset="0"/>
              </a:rPr>
              <a:t>te, Eule,</a:t>
            </a:r>
          </a:p>
          <a:p>
            <a:pPr lvl="0" algn="ctr" fontAlgn="base">
              <a:spcBef>
                <a:spcPct val="0"/>
              </a:spcBef>
              <a:spcAft>
                <a:spcPct val="0"/>
              </a:spcAft>
              <a:tabLst>
                <a:tab pos="-228600" algn="l"/>
              </a:tabLst>
            </a:pPr>
            <a:r>
              <a:rPr lang="de-DE" sz="9600" b="1" i="1" dirty="0" smtClean="0">
                <a:latin typeface="Arial" pitchFamily="34" charset="0"/>
                <a:cs typeface="Arial" pitchFamily="34" charset="0"/>
              </a:rPr>
              <a:t>freut mich</a:t>
            </a:r>
            <a:endParaRPr kumimoji="0" lang="de-DE" sz="96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eu-Worter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3" name="ei-Worter.wav"/>
            </a:hlinkClick>
          </p:cNvPr>
          <p:cNvSpPr>
            <a:spLocks noChangeArrowheads="1"/>
          </p:cNvSpPr>
          <p:nvPr/>
        </p:nvSpPr>
        <p:spPr bwMode="auto">
          <a:xfrm>
            <a:off x="0" y="1213944"/>
            <a:ext cx="12192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tabLst>
                <a:tab pos="-228600" algn="l"/>
              </a:tabLst>
            </a:pPr>
            <a:r>
              <a:rPr kumimoji="0" lang="de-DE" sz="9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de-DE" sz="96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9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 </a:t>
            </a:r>
            <a:r>
              <a:rPr kumimoji="0" lang="de-DE" sz="9600" b="1" i="1" u="none" strike="noStrike" cap="none" normalizeH="0" baseline="0" dirty="0" smtClean="0">
                <a:ln>
                  <a:noFill/>
                </a:ln>
                <a:effectLst/>
                <a:latin typeface="Arial" pitchFamily="34" charset="0"/>
                <a:ea typeface="Times New Roman" pitchFamily="18" charset="0"/>
                <a:cs typeface="Arial" pitchFamily="34" charset="0"/>
              </a:rPr>
              <a:t>nein,</a:t>
            </a:r>
          </a:p>
          <a:p>
            <a:pPr marR="0" lvl="0" algn="ctr" defTabSz="914400" rtl="0" eaLnBrk="1" fontAlgn="base" latinLnBrk="0" hangingPunct="1">
              <a:lnSpc>
                <a:spcPct val="100000"/>
              </a:lnSpc>
              <a:spcBef>
                <a:spcPct val="0"/>
              </a:spcBef>
              <a:spcAft>
                <a:spcPct val="0"/>
              </a:spcAft>
              <a:buClrTx/>
              <a:buSzTx/>
              <a:tabLst>
                <a:tab pos="-228600" algn="l"/>
              </a:tabLst>
            </a:pPr>
            <a:r>
              <a:rPr kumimoji="0" lang="de-DE" sz="9600" b="1" i="1" u="none" strike="noStrike" cap="none" normalizeH="0" baseline="0" dirty="0" smtClean="0">
                <a:ln>
                  <a:noFill/>
                </a:ln>
                <a:effectLst/>
                <a:latin typeface="Arial" pitchFamily="34" charset="0"/>
                <a:ea typeface="Times New Roman" pitchFamily="18" charset="0"/>
                <a:cs typeface="Arial" pitchFamily="34" charset="0"/>
              </a:rPr>
              <a:t>Heimat, nein,</a:t>
            </a:r>
            <a:r>
              <a:rPr kumimoji="0" lang="de-DE" sz="9600" b="1" i="1" u="none" strike="noStrike" cap="none" normalizeH="0" dirty="0" smtClean="0">
                <a:ln>
                  <a:noFill/>
                </a:ln>
                <a:effectLst/>
                <a:latin typeface="Arial" pitchFamily="34" charset="0"/>
                <a:ea typeface="Times New Roman" pitchFamily="18" charset="0"/>
                <a:cs typeface="Arial" pitchFamily="34" charset="0"/>
              </a:rPr>
              <a:t> </a:t>
            </a:r>
            <a:r>
              <a:rPr kumimoji="0" lang="de-DE" sz="9600" b="1" i="1" u="none" strike="noStrike" cap="none" normalizeH="0" baseline="0" dirty="0" smtClean="0">
                <a:ln>
                  <a:noFill/>
                </a:ln>
                <a:effectLst/>
                <a:latin typeface="Arial" pitchFamily="34" charset="0"/>
                <a:ea typeface="Times New Roman" pitchFamily="18" charset="0"/>
                <a:cs typeface="Arial" pitchFamily="34" charset="0"/>
              </a:rPr>
              <a:t>Ei</a:t>
            </a:r>
            <a:endParaRPr kumimoji="0" lang="de-DE" sz="9600" b="1" i="1"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neu, heute.wav"/>
            </a:hlinkClick>
          </p:cNvPr>
          <p:cNvSpPr>
            <a:spLocks noChangeArrowheads="1"/>
          </p:cNvSpPr>
          <p:nvPr/>
        </p:nvSpPr>
        <p:spPr bwMode="auto">
          <a:xfrm>
            <a:off x="0" y="1418896"/>
            <a:ext cx="1219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7200" b="1" i="1" dirty="0" smtClean="0">
                <a:latin typeface="Arial" pitchFamily="34" charset="0"/>
                <a:cs typeface="Arial" pitchFamily="34" charset="0"/>
              </a:rPr>
              <a:t>n</a:t>
            </a:r>
            <a:r>
              <a:rPr lang="de-DE" sz="7200" b="1" i="1" u="sng" dirty="0" smtClean="0">
                <a:solidFill>
                  <a:srgbClr val="FF0000"/>
                </a:solidFill>
                <a:latin typeface="Arial" pitchFamily="34" charset="0"/>
                <a:cs typeface="Arial" pitchFamily="34" charset="0"/>
              </a:rPr>
              <a:t>eu</a:t>
            </a:r>
            <a:r>
              <a:rPr lang="de-DE" sz="7200" b="1" i="1" dirty="0" smtClean="0">
                <a:latin typeface="Arial" pitchFamily="34" charset="0"/>
                <a:cs typeface="Arial" pitchFamily="34" charset="0"/>
              </a:rPr>
              <a:t>, h</a:t>
            </a:r>
            <a:r>
              <a:rPr lang="de-DE" sz="7200" b="1" i="1" dirty="0" smtClean="0">
                <a:solidFill>
                  <a:srgbClr val="FF0000"/>
                </a:solidFill>
                <a:latin typeface="Arial" pitchFamily="34" charset="0"/>
                <a:cs typeface="Arial" pitchFamily="34" charset="0"/>
              </a:rPr>
              <a:t>eu</a:t>
            </a:r>
            <a:r>
              <a:rPr lang="de-DE" sz="7200" b="1" i="1" dirty="0" smtClean="0">
                <a:latin typeface="Arial" pitchFamily="34" charset="0"/>
                <a:cs typeface="Arial" pitchFamily="34" charset="0"/>
              </a:rPr>
              <a:t>te, n</a:t>
            </a:r>
            <a:r>
              <a:rPr lang="de-DE" sz="7200" b="1" i="1" dirty="0" smtClean="0">
                <a:solidFill>
                  <a:srgbClr val="FF0000"/>
                </a:solidFill>
                <a:latin typeface="Arial" pitchFamily="34" charset="0"/>
                <a:cs typeface="Arial" pitchFamily="34" charset="0"/>
              </a:rPr>
              <a:t>eu</a:t>
            </a:r>
            <a:r>
              <a:rPr lang="de-DE" sz="7200" b="1" i="1" dirty="0" smtClean="0">
                <a:latin typeface="Arial" pitchFamily="34" charset="0"/>
                <a:cs typeface="Arial" pitchFamily="34" charset="0"/>
              </a:rPr>
              <a:t>n, </a:t>
            </a:r>
            <a:r>
              <a:rPr lang="de-DE" sz="7200" b="1" i="1" dirty="0" smtClean="0">
                <a:solidFill>
                  <a:srgbClr val="FF0000"/>
                </a:solidFill>
                <a:latin typeface="Arial" pitchFamily="34" charset="0"/>
                <a:cs typeface="Arial" pitchFamily="34" charset="0"/>
              </a:rPr>
              <a:t>Eu</a:t>
            </a:r>
            <a:r>
              <a:rPr lang="de-DE" sz="7200" b="1" i="1" dirty="0" smtClean="0">
                <a:latin typeface="Arial" pitchFamily="34" charset="0"/>
                <a:cs typeface="Arial" pitchFamily="34" charset="0"/>
              </a:rPr>
              <a:t>ropa, das F</a:t>
            </a:r>
            <a:r>
              <a:rPr lang="de-DE" sz="7200" b="1" i="1" dirty="0" smtClean="0">
                <a:solidFill>
                  <a:srgbClr val="FF0000"/>
                </a:solidFill>
                <a:latin typeface="Arial" pitchFamily="34" charset="0"/>
                <a:cs typeface="Arial" pitchFamily="34" charset="0"/>
              </a:rPr>
              <a:t>eu</a:t>
            </a:r>
            <a:r>
              <a:rPr lang="de-DE" sz="7200" b="1" i="1" dirty="0" smtClean="0">
                <a:latin typeface="Arial" pitchFamily="34" charset="0"/>
                <a:cs typeface="Arial" pitchFamily="34" charset="0"/>
              </a:rPr>
              <a:t>er, </a:t>
            </a:r>
            <a:r>
              <a:rPr lang="de-DE" sz="7200" b="1" i="1" dirty="0" smtClean="0">
                <a:solidFill>
                  <a:srgbClr val="FF0000"/>
                </a:solidFill>
                <a:latin typeface="Arial" pitchFamily="34" charset="0"/>
                <a:cs typeface="Arial" pitchFamily="34" charset="0"/>
              </a:rPr>
              <a:t>eu</a:t>
            </a:r>
            <a:r>
              <a:rPr lang="de-DE" sz="7200" b="1" i="1" dirty="0" smtClean="0">
                <a:latin typeface="Arial" pitchFamily="34" charset="0"/>
                <a:cs typeface="Arial" pitchFamily="34" charset="0"/>
              </a:rPr>
              <a:t>er, t</a:t>
            </a:r>
            <a:r>
              <a:rPr lang="de-DE" sz="7200" b="1" i="1" dirty="0" smtClean="0">
                <a:solidFill>
                  <a:srgbClr val="FF0000"/>
                </a:solidFill>
                <a:latin typeface="Arial" pitchFamily="34" charset="0"/>
                <a:cs typeface="Arial" pitchFamily="34" charset="0"/>
              </a:rPr>
              <a:t>eu</a:t>
            </a:r>
            <a:r>
              <a:rPr lang="de-DE" sz="7200" b="1" i="1" dirty="0" smtClean="0">
                <a:latin typeface="Arial" pitchFamily="34" charset="0"/>
                <a:cs typeface="Arial" pitchFamily="34" charset="0"/>
              </a:rPr>
              <a:t>er,</a:t>
            </a:r>
            <a:endParaRPr lang="ru-RU" sz="7200" b="1" i="1" dirty="0" smtClean="0">
              <a:latin typeface="Arial" pitchFamily="34" charset="0"/>
              <a:cs typeface="Arial" pitchFamily="34" charset="0"/>
            </a:endParaRPr>
          </a:p>
          <a:p>
            <a:pPr lvl="0" algn="ctr" fontAlgn="base">
              <a:spcBef>
                <a:spcPct val="0"/>
              </a:spcBef>
              <a:spcAft>
                <a:spcPct val="0"/>
              </a:spcAft>
              <a:tabLst>
                <a:tab pos="-228600" algn="l"/>
              </a:tabLst>
            </a:pPr>
            <a:r>
              <a:rPr lang="de-DE" sz="7200" b="1" i="1" dirty="0" smtClean="0">
                <a:latin typeface="Arial" pitchFamily="34" charset="0"/>
                <a:cs typeface="Arial" pitchFamily="34" charset="0"/>
              </a:rPr>
              <a:t>die L</a:t>
            </a:r>
            <a:r>
              <a:rPr lang="de-DE" sz="7200" b="1" i="1" dirty="0" smtClean="0">
                <a:solidFill>
                  <a:srgbClr val="FF0000"/>
                </a:solidFill>
                <a:latin typeface="Arial" pitchFamily="34" charset="0"/>
                <a:cs typeface="Arial" pitchFamily="34" charset="0"/>
              </a:rPr>
              <a:t>eu</a:t>
            </a:r>
            <a:r>
              <a:rPr lang="de-DE" sz="7200" b="1" i="1" dirty="0" smtClean="0">
                <a:latin typeface="Arial" pitchFamily="34" charset="0"/>
                <a:cs typeface="Arial" pitchFamily="34" charset="0"/>
              </a:rPr>
              <a:t>te</a:t>
            </a:r>
            <a:endParaRPr kumimoji="0" lang="de-DE" sz="72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neu, heu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neu, heute.wav"/>
            </a:hlinkClick>
          </p:cNvPr>
          <p:cNvSpPr>
            <a:spLocks noChangeArrowheads="1"/>
          </p:cNvSpPr>
          <p:nvPr/>
        </p:nvSpPr>
        <p:spPr bwMode="auto">
          <a:xfrm>
            <a:off x="0" y="1418896"/>
            <a:ext cx="1219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de-DE" sz="7200" b="1" i="1" dirty="0" smtClean="0">
                <a:latin typeface="Arial" pitchFamily="34" charset="0"/>
                <a:cs typeface="Arial" pitchFamily="34" charset="0"/>
              </a:rPr>
              <a:t>n</a:t>
            </a:r>
            <a:r>
              <a:rPr lang="de-DE" sz="7200" b="1" i="1" u="sng" dirty="0" smtClean="0">
                <a:solidFill>
                  <a:srgbClr val="FF0000"/>
                </a:solidFill>
                <a:latin typeface="Arial" pitchFamily="34" charset="0"/>
                <a:cs typeface="Arial" pitchFamily="34" charset="0"/>
              </a:rPr>
              <a:t>eu</a:t>
            </a:r>
            <a:r>
              <a:rPr lang="de-DE" sz="7200" b="1" i="1" dirty="0" smtClean="0">
                <a:latin typeface="Arial" pitchFamily="34" charset="0"/>
                <a:cs typeface="Arial" pitchFamily="34" charset="0"/>
              </a:rPr>
              <a:t>, heute, neun, Europa, das Feuer, euer, teuer,</a:t>
            </a:r>
            <a:endParaRPr lang="ru-RU" sz="7200" b="1" i="1" dirty="0" smtClean="0">
              <a:latin typeface="Arial" pitchFamily="34" charset="0"/>
              <a:cs typeface="Arial" pitchFamily="34" charset="0"/>
            </a:endParaRPr>
          </a:p>
          <a:p>
            <a:pPr lvl="0" algn="ctr" fontAlgn="base">
              <a:spcBef>
                <a:spcPct val="0"/>
              </a:spcBef>
              <a:spcAft>
                <a:spcPct val="0"/>
              </a:spcAft>
              <a:tabLst>
                <a:tab pos="-228600" algn="l"/>
              </a:tabLst>
            </a:pPr>
            <a:r>
              <a:rPr lang="de-DE" sz="7200" b="1" i="1" dirty="0" smtClean="0">
                <a:latin typeface="Arial" pitchFamily="34" charset="0"/>
                <a:cs typeface="Arial" pitchFamily="34" charset="0"/>
              </a:rPr>
              <a:t>die Leute</a:t>
            </a:r>
            <a:endParaRPr kumimoji="0" lang="de-DE" sz="72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neu, heu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hlinkClick r:id="" action="ppaction://noaction">
              <a:snd r:embed="rId3" name="tsch.wav"/>
            </a:hlinkClick>
          </p:cNvPr>
          <p:cNvSpPr/>
          <p:nvPr/>
        </p:nvSpPr>
        <p:spPr>
          <a:xfrm>
            <a:off x="0" y="1695376"/>
            <a:ext cx="12192000" cy="3170088"/>
          </a:xfrm>
          <a:prstGeom prst="rect">
            <a:avLst/>
          </a:prstGeom>
        </p:spPr>
        <p:txBody>
          <a:bodyPr wrap="square" lIns="91430" tIns="45715" rIns="91430" bIns="45715">
            <a:spAutoFit/>
          </a:bodyPr>
          <a:lstStyle/>
          <a:p>
            <a:pPr algn="ctr">
              <a:defRPr/>
            </a:pPr>
            <a:r>
              <a:rPr lang="de-DE" sz="20000" b="1" i="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tsch</a:t>
            </a:r>
            <a:r>
              <a:rPr lang="de-DE" sz="200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de-DE" sz="20000" b="1" i="1" dirty="0" smtClean="0">
                <a:effectLst>
                  <a:outerShdw blurRad="38100" dist="38100" dir="2700000" algn="tl">
                    <a:srgbClr val="000000">
                      <a:alpha val="43137"/>
                    </a:srgbClr>
                  </a:outerShdw>
                </a:effectLst>
                <a:latin typeface="Arial" pitchFamily="34" charset="0"/>
                <a:cs typeface="Arial" pitchFamily="34" charset="0"/>
              </a:rPr>
              <a:t>=</a:t>
            </a:r>
            <a:r>
              <a:rPr lang="de-DE" sz="200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00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ч</a:t>
            </a:r>
            <a:endParaRPr lang="ru-RU" sz="20000" b="1"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s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hlinkClick r:id="" action="ppaction://noaction">
              <a:snd r:embed="rId3" name="Tschüß! Der Dolmetscher.wav"/>
            </a:hlinkClick>
          </p:cNvPr>
          <p:cNvSpPr/>
          <p:nvPr/>
        </p:nvSpPr>
        <p:spPr>
          <a:xfrm>
            <a:off x="0" y="1285473"/>
            <a:ext cx="12192000" cy="4154973"/>
          </a:xfrm>
          <a:prstGeom prst="rect">
            <a:avLst/>
          </a:prstGeom>
        </p:spPr>
        <p:txBody>
          <a:bodyPr wrap="square" lIns="91430" tIns="45715" rIns="91430" bIns="45715">
            <a:spAutoFit/>
          </a:bodyPr>
          <a:lstStyle/>
          <a:p>
            <a:pPr algn="ctr">
              <a:defRPr/>
            </a:pPr>
            <a:r>
              <a:rPr lang="de-DE" sz="6600" b="1" i="1" dirty="0" err="1" smtClean="0">
                <a:solidFill>
                  <a:srgbClr val="FF0000"/>
                </a:solidFill>
                <a:latin typeface="Arial" pitchFamily="34" charset="0"/>
                <a:ea typeface="Verdana" pitchFamily="34" charset="0"/>
                <a:cs typeface="Arial" pitchFamily="34" charset="0"/>
              </a:rPr>
              <a:t>Tsch</a:t>
            </a:r>
            <a:r>
              <a:rPr lang="de-DE" sz="6600" b="1" i="1" dirty="0" err="1" smtClean="0">
                <a:latin typeface="Arial" pitchFamily="34" charset="0"/>
                <a:ea typeface="Verdana" pitchFamily="34" charset="0"/>
                <a:cs typeface="Arial" pitchFamily="34" charset="0"/>
              </a:rPr>
              <a:t>üß</a:t>
            </a:r>
            <a:r>
              <a:rPr lang="de-DE" sz="6600" b="1" i="1" dirty="0" smtClean="0">
                <a:latin typeface="Arial" pitchFamily="34" charset="0"/>
                <a:ea typeface="Verdana" pitchFamily="34" charset="0"/>
                <a:cs typeface="Arial" pitchFamily="34" charset="0"/>
              </a:rPr>
              <a:t>! Der Dolme</a:t>
            </a:r>
            <a:r>
              <a:rPr lang="de-DE" sz="6600" b="1" i="1" dirty="0" smtClean="0">
                <a:solidFill>
                  <a:srgbClr val="FF0000"/>
                </a:solidFill>
                <a:latin typeface="Arial" pitchFamily="34" charset="0"/>
                <a:ea typeface="Verdana" pitchFamily="34" charset="0"/>
                <a:cs typeface="Arial" pitchFamily="34" charset="0"/>
              </a:rPr>
              <a:t>tsch</a:t>
            </a:r>
            <a:r>
              <a:rPr lang="de-DE" sz="6600" b="1" i="1" dirty="0" smtClean="0">
                <a:latin typeface="Arial" pitchFamily="34" charset="0"/>
                <a:ea typeface="Verdana" pitchFamily="34" charset="0"/>
                <a:cs typeface="Arial" pitchFamily="34" charset="0"/>
              </a:rPr>
              <a:t>er, Deu</a:t>
            </a:r>
            <a:r>
              <a:rPr lang="de-DE" sz="6600" b="1" i="1" dirty="0" smtClean="0">
                <a:solidFill>
                  <a:srgbClr val="FF0000"/>
                </a:solidFill>
                <a:latin typeface="Arial" pitchFamily="34" charset="0"/>
                <a:ea typeface="Verdana" pitchFamily="34" charset="0"/>
                <a:cs typeface="Arial" pitchFamily="34" charset="0"/>
              </a:rPr>
              <a:t>tsch</a:t>
            </a:r>
            <a:r>
              <a:rPr lang="de-DE" sz="6600" b="1" i="1" dirty="0" smtClean="0">
                <a:latin typeface="Arial" pitchFamily="34" charset="0"/>
                <a:ea typeface="Verdana" pitchFamily="34" charset="0"/>
                <a:cs typeface="Arial" pitchFamily="34" charset="0"/>
              </a:rPr>
              <a:t>, Deu</a:t>
            </a:r>
            <a:r>
              <a:rPr lang="de-DE" sz="6600" b="1" i="1" dirty="0" smtClean="0">
                <a:solidFill>
                  <a:srgbClr val="FF0000"/>
                </a:solidFill>
                <a:latin typeface="Arial" pitchFamily="34" charset="0"/>
                <a:ea typeface="Verdana" pitchFamily="34" charset="0"/>
                <a:cs typeface="Arial" pitchFamily="34" charset="0"/>
              </a:rPr>
              <a:t>tsch</a:t>
            </a:r>
            <a:r>
              <a:rPr lang="de-DE" sz="6600" b="1" i="1" dirty="0" smtClean="0">
                <a:latin typeface="Arial" pitchFamily="34" charset="0"/>
                <a:ea typeface="Verdana" pitchFamily="34" charset="0"/>
                <a:cs typeface="Arial" pitchFamily="34" charset="0"/>
              </a:rPr>
              <a:t>land, Sprechen Sie Deu</a:t>
            </a:r>
            <a:r>
              <a:rPr lang="de-DE" sz="6600" b="1" i="1" dirty="0" smtClean="0">
                <a:solidFill>
                  <a:srgbClr val="FF0000"/>
                </a:solidFill>
                <a:latin typeface="Arial" pitchFamily="34" charset="0"/>
                <a:ea typeface="Verdana" pitchFamily="34" charset="0"/>
                <a:cs typeface="Arial" pitchFamily="34" charset="0"/>
              </a:rPr>
              <a:t>tsch</a:t>
            </a:r>
            <a:r>
              <a:rPr lang="de-DE" sz="6600" b="1" i="1" dirty="0" smtClean="0">
                <a:latin typeface="Arial" pitchFamily="34" charset="0"/>
                <a:ea typeface="Verdana" pitchFamily="34" charset="0"/>
                <a:cs typeface="Arial" pitchFamily="34" charset="0"/>
              </a:rPr>
              <a:t>? </a:t>
            </a:r>
            <a:r>
              <a:rPr lang="de-DE" sz="6600" b="1" i="1" dirty="0" smtClean="0">
                <a:solidFill>
                  <a:srgbClr val="FF0000"/>
                </a:solidFill>
                <a:latin typeface="Arial" pitchFamily="34" charset="0"/>
                <a:ea typeface="Verdana" pitchFamily="34" charset="0"/>
                <a:cs typeface="Arial" pitchFamily="34" charset="0"/>
              </a:rPr>
              <a:t>tsch</a:t>
            </a:r>
            <a:r>
              <a:rPr lang="de-DE" sz="6600" b="1" i="1" dirty="0" smtClean="0">
                <a:latin typeface="Arial" pitchFamily="34" charset="0"/>
                <a:ea typeface="Verdana" pitchFamily="34" charset="0"/>
                <a:cs typeface="Arial" pitchFamily="34" charset="0"/>
              </a:rPr>
              <a:t>echisch</a:t>
            </a:r>
            <a:endParaRPr lang="ru-RU" sz="6600" b="1" i="1" dirty="0">
              <a:solidFill>
                <a:srgbClr val="FF0000"/>
              </a:solidFill>
              <a:effectLst>
                <a:outerShdw blurRad="38100" dist="38100" dir="2700000" algn="tl">
                  <a:srgbClr val="000000">
                    <a:alpha val="43137"/>
                  </a:srgbClr>
                </a:outerShdw>
              </a:effectLst>
              <a:latin typeface="Arial" pitchFamily="34" charset="0"/>
              <a:ea typeface="Verdana"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schüß! Der Dolmets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hlinkClick r:id="" action="ppaction://noaction">
              <a:snd r:embed="rId3" name="Tschüß! Der Dolmetscher.wav"/>
            </a:hlinkClick>
          </p:cNvPr>
          <p:cNvSpPr/>
          <p:nvPr/>
        </p:nvSpPr>
        <p:spPr>
          <a:xfrm>
            <a:off x="0" y="1285473"/>
            <a:ext cx="12192000" cy="4154973"/>
          </a:xfrm>
          <a:prstGeom prst="rect">
            <a:avLst/>
          </a:prstGeom>
        </p:spPr>
        <p:txBody>
          <a:bodyPr wrap="square" lIns="91430" tIns="45715" rIns="91430" bIns="45715">
            <a:spAutoFit/>
          </a:bodyPr>
          <a:lstStyle/>
          <a:p>
            <a:pPr algn="ctr">
              <a:defRPr/>
            </a:pPr>
            <a:r>
              <a:rPr lang="de-DE" sz="6600" b="1" i="1" dirty="0" err="1" smtClean="0">
                <a:solidFill>
                  <a:srgbClr val="FF0000"/>
                </a:solidFill>
                <a:latin typeface="Arial" pitchFamily="34" charset="0"/>
                <a:ea typeface="Verdana" pitchFamily="34" charset="0"/>
                <a:cs typeface="Arial" pitchFamily="34" charset="0"/>
              </a:rPr>
              <a:t>Tsch</a:t>
            </a:r>
            <a:r>
              <a:rPr lang="de-DE" sz="6600" b="1" i="1" dirty="0" err="1" smtClean="0">
                <a:latin typeface="Arial" pitchFamily="34" charset="0"/>
                <a:ea typeface="Verdana" pitchFamily="34" charset="0"/>
                <a:cs typeface="Arial" pitchFamily="34" charset="0"/>
              </a:rPr>
              <a:t>üß</a:t>
            </a:r>
            <a:r>
              <a:rPr lang="de-DE" sz="6600" b="1" i="1" dirty="0" smtClean="0">
                <a:latin typeface="Arial" pitchFamily="34" charset="0"/>
                <a:ea typeface="Verdana" pitchFamily="34" charset="0"/>
                <a:cs typeface="Arial" pitchFamily="34" charset="0"/>
              </a:rPr>
              <a:t>! Der Dolme</a:t>
            </a:r>
            <a:r>
              <a:rPr lang="de-DE" sz="6600" b="1" i="1" dirty="0" smtClean="0">
                <a:solidFill>
                  <a:srgbClr val="FF0000"/>
                </a:solidFill>
                <a:latin typeface="Arial" pitchFamily="34" charset="0"/>
                <a:ea typeface="Verdana" pitchFamily="34" charset="0"/>
                <a:cs typeface="Arial" pitchFamily="34" charset="0"/>
              </a:rPr>
              <a:t>tsch</a:t>
            </a:r>
            <a:r>
              <a:rPr lang="de-DE" sz="6600" b="1" i="1" dirty="0" smtClean="0">
                <a:latin typeface="Arial" pitchFamily="34" charset="0"/>
                <a:ea typeface="Verdana" pitchFamily="34" charset="0"/>
                <a:cs typeface="Arial" pitchFamily="34" charset="0"/>
              </a:rPr>
              <a:t>er, Deutsch, Deutschland, Sprechen Sie Deutsch? tschechisch</a:t>
            </a:r>
            <a:endParaRPr lang="ru-RU" sz="6600" b="1" i="1" dirty="0">
              <a:solidFill>
                <a:srgbClr val="FF0000"/>
              </a:solidFill>
              <a:effectLst>
                <a:outerShdw blurRad="38100" dist="38100" dir="2700000" algn="tl">
                  <a:srgbClr val="000000">
                    <a:alpha val="43137"/>
                  </a:srgbClr>
                </a:outerShdw>
              </a:effectLst>
              <a:latin typeface="Arial" pitchFamily="34" charset="0"/>
              <a:ea typeface="Verdana"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schüß! Der Dolmets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hlinkClick r:id="" action="ppaction://noaction">
              <a:snd r:embed="rId3" name="z=z.wav"/>
            </a:hlinkClick>
          </p:cNvPr>
          <p:cNvSpPr/>
          <p:nvPr/>
        </p:nvSpPr>
        <p:spPr>
          <a:xfrm>
            <a:off x="0" y="1206645"/>
            <a:ext cx="12192000" cy="3585587"/>
          </a:xfrm>
          <a:prstGeom prst="rect">
            <a:avLst/>
          </a:prstGeom>
        </p:spPr>
        <p:txBody>
          <a:bodyPr wrap="square" lIns="91430" tIns="45715" rIns="91430" bIns="45715">
            <a:spAutoFit/>
          </a:bodyPr>
          <a:lstStyle/>
          <a:p>
            <a:pPr algn="ctr">
              <a:defRPr/>
            </a:pPr>
            <a:r>
              <a:rPr lang="de-DE" sz="22700" b="1" i="1" dirty="0" smtClean="0">
                <a:solidFill>
                  <a:srgbClr val="FF0000"/>
                </a:solidFill>
                <a:effectLst>
                  <a:outerShdw blurRad="38100" dist="38100" dir="2700000" algn="tl">
                    <a:srgbClr val="000000">
                      <a:alpha val="43137"/>
                    </a:srgbClr>
                  </a:outerShdw>
                </a:effectLst>
                <a:cs typeface="Arial" pitchFamily="34" charset="0"/>
              </a:rPr>
              <a:t>Z</a:t>
            </a:r>
            <a:endParaRPr lang="ru-RU" sz="22700" b="1" i="1" dirty="0">
              <a:solidFill>
                <a:srgbClr val="FF0000"/>
              </a:solidFill>
              <a:effectLst>
                <a:outerShdw blurRad="38100" dist="38100" dir="2700000" algn="tl">
                  <a:srgbClr val="000000">
                    <a:alpha val="43137"/>
                  </a:srgbClr>
                </a:outerShdw>
              </a:effectLst>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z=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hlinkClick r:id="" action="ppaction://noaction">
              <a:snd r:embed="rId3" name="Polizei, ganz.wav"/>
            </a:hlinkClick>
          </p:cNvPr>
          <p:cNvSpPr/>
          <p:nvPr/>
        </p:nvSpPr>
        <p:spPr>
          <a:xfrm>
            <a:off x="0" y="229183"/>
            <a:ext cx="12192000" cy="5632301"/>
          </a:xfrm>
          <a:prstGeom prst="rect">
            <a:avLst/>
          </a:prstGeom>
        </p:spPr>
        <p:txBody>
          <a:bodyPr wrap="square" lIns="91430" tIns="45715" rIns="91430" bIns="45715">
            <a:spAutoFit/>
          </a:bodyPr>
          <a:lstStyle/>
          <a:p>
            <a:pPr algn="ctr"/>
            <a:r>
              <a:rPr lang="de-DE" sz="6000" b="1" i="1" dirty="0" smtClean="0">
                <a:latin typeface="Arial" pitchFamily="34" charset="0"/>
                <a:cs typeface="Arial" pitchFamily="34" charset="0"/>
              </a:rPr>
              <a:t>Poli</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ei, gan</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eit, schwar</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elt,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usammen, kur</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immer,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wölf,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ehn,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eichnen, Ar</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t, Her</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oo,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ukunft, </a:t>
            </a:r>
            <a:r>
              <a:rPr lang="de-DE" sz="6000" b="1" i="1" dirty="0" smtClean="0">
                <a:solidFill>
                  <a:srgbClr val="FF0000"/>
                </a:solidFill>
                <a:latin typeface="Arial" pitchFamily="34" charset="0"/>
                <a:cs typeface="Arial" pitchFamily="34" charset="0"/>
              </a:rPr>
              <a:t>D</a:t>
            </a:r>
            <a:r>
              <a:rPr lang="de-DE" sz="6000" b="1" i="1" dirty="0" smtClean="0">
                <a:latin typeface="Arial" pitchFamily="34" charset="0"/>
                <a:cs typeface="Arial" pitchFamily="34" charset="0"/>
              </a:rPr>
              <a:t>ozent, die Schwei</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ufrieden,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werg Nase,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uerst,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eigen, </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u Hause, Dis</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iplin</a:t>
            </a:r>
            <a:endParaRPr lang="ru-RU" sz="6000" b="1" i="1" dirty="0">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olizei, gan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hlinkClick r:id="" action="ppaction://noaction">
              <a:snd r:embed="rId3" name="Polizei, ganz.wav"/>
            </a:hlinkClick>
          </p:cNvPr>
          <p:cNvSpPr/>
          <p:nvPr/>
        </p:nvSpPr>
        <p:spPr>
          <a:xfrm>
            <a:off x="0" y="229183"/>
            <a:ext cx="12192000" cy="5632301"/>
          </a:xfrm>
          <a:prstGeom prst="rect">
            <a:avLst/>
          </a:prstGeom>
        </p:spPr>
        <p:txBody>
          <a:bodyPr wrap="square" lIns="91430" tIns="45715" rIns="91430" bIns="45715">
            <a:spAutoFit/>
          </a:bodyPr>
          <a:lstStyle/>
          <a:p>
            <a:pPr algn="ctr"/>
            <a:r>
              <a:rPr lang="de-DE" sz="6000" b="1" i="1" dirty="0" smtClean="0">
                <a:latin typeface="Arial" pitchFamily="34" charset="0"/>
                <a:cs typeface="Arial" pitchFamily="34" charset="0"/>
              </a:rPr>
              <a:t>Poli</a:t>
            </a:r>
            <a:r>
              <a:rPr lang="de-DE" sz="6000" b="1" i="1" dirty="0" smtClean="0">
                <a:solidFill>
                  <a:srgbClr val="FF0000"/>
                </a:solidFill>
                <a:latin typeface="Arial" pitchFamily="34" charset="0"/>
                <a:cs typeface="Arial" pitchFamily="34" charset="0"/>
              </a:rPr>
              <a:t>z</a:t>
            </a:r>
            <a:r>
              <a:rPr lang="de-DE" sz="6000" b="1" i="1" dirty="0" smtClean="0">
                <a:latin typeface="Arial" pitchFamily="34" charset="0"/>
                <a:cs typeface="Arial" pitchFamily="34" charset="0"/>
              </a:rPr>
              <a:t>ei, ganz, Zeit, schwarz, Zelt, zusammen, kurz, Zimmer, zwölf, zehn, zeichnen, Arzt, Herz, Zoo, Zukunft, Dozent, die Schweiz, zufrieden, Zwerg Nase, zuerst, zeigen, zu Hause, Disziplin</a:t>
            </a:r>
            <a:endParaRPr lang="ru-RU" sz="6000" b="1" i="1" dirty="0">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olizei, gan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5517930" y="4919557"/>
            <a:ext cx="6674069" cy="1569650"/>
          </a:xfrm>
          <a:prstGeom prst="rect">
            <a:avLst/>
          </a:prstGeom>
        </p:spPr>
        <p:txBody>
          <a:bodyPr wrap="square" lIns="91430" tIns="45715" rIns="91430" bIns="45715">
            <a:spAutoFit/>
          </a:bodyPr>
          <a:lstStyle/>
          <a:p>
            <a:pPr algn="ctr">
              <a:defRPr/>
            </a:pPr>
            <a:r>
              <a:rPr lang="de-DE" sz="9600" b="1" i="1" dirty="0">
                <a:solidFill>
                  <a:srgbClr val="0000CC"/>
                </a:solidFill>
                <a:effectLst>
                  <a:outerShdw blurRad="38100" dist="38100" dir="2700000" algn="tl">
                    <a:srgbClr val="000000">
                      <a:alpha val="43137"/>
                    </a:srgbClr>
                  </a:outerShdw>
                </a:effectLst>
                <a:cs typeface="Arial" pitchFamily="34" charset="0"/>
              </a:rPr>
              <a:t>V</a:t>
            </a:r>
            <a:r>
              <a:rPr lang="de-DE" sz="9600" b="1" i="1" dirty="0">
                <a:effectLst>
                  <a:outerShdw blurRad="38100" dist="38100" dir="2700000" algn="tl">
                    <a:srgbClr val="000000">
                      <a:alpha val="43137"/>
                    </a:srgbClr>
                  </a:outerShdw>
                </a:effectLst>
                <a:cs typeface="Arial" pitchFamily="34" charset="0"/>
              </a:rPr>
              <a:t>olkswagen</a:t>
            </a:r>
            <a:endParaRPr lang="ru-RU" sz="9600" b="1" i="1" dirty="0">
              <a:effectLst>
                <a:outerShdw blurRad="38100" dist="38100" dir="2700000" algn="tl">
                  <a:srgbClr val="000000">
                    <a:alpha val="43137"/>
                  </a:srgbClr>
                </a:outerShdw>
              </a:effectLst>
              <a:cs typeface="Arial" pitchFamily="34" charset="0"/>
            </a:endParaRPr>
          </a:p>
        </p:txBody>
      </p:sp>
      <p:pic>
        <p:nvPicPr>
          <p:cNvPr id="13" name="Рисунок 2" descr="volkswagen.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0"/>
            <a:ext cx="754272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Рисунок 3" descr="volkswagen2.gif"/>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402762" y="2344921"/>
            <a:ext cx="2445313" cy="2436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Прямоугольник 14"/>
          <p:cNvSpPr/>
          <p:nvPr/>
        </p:nvSpPr>
        <p:spPr>
          <a:xfrm>
            <a:off x="7725103" y="472000"/>
            <a:ext cx="4466896" cy="1569650"/>
          </a:xfrm>
          <a:prstGeom prst="rect">
            <a:avLst/>
          </a:prstGeom>
        </p:spPr>
        <p:txBody>
          <a:bodyPr wrap="square" lIns="91430" tIns="45715" rIns="91430" bIns="45715">
            <a:spAutoFit/>
          </a:bodyPr>
          <a:lstStyle/>
          <a:p>
            <a:pPr algn="ctr">
              <a:defRPr/>
            </a:pPr>
            <a:r>
              <a:rPr lang="de-DE" sz="9600" b="1" i="1" dirty="0" smtClean="0">
                <a:solidFill>
                  <a:srgbClr val="FF0000"/>
                </a:solidFill>
                <a:effectLst>
                  <a:outerShdw blurRad="38100" dist="38100" dir="2700000" algn="tl">
                    <a:srgbClr val="000000">
                      <a:alpha val="43137"/>
                    </a:srgbClr>
                  </a:outerShdw>
                </a:effectLst>
                <a:cs typeface="Arial" pitchFamily="34" charset="0"/>
              </a:rPr>
              <a:t>V</a:t>
            </a:r>
            <a:r>
              <a:rPr lang="de-DE" sz="9600" b="1" i="1" dirty="0" smtClean="0">
                <a:solidFill>
                  <a:schemeClr val="accent6"/>
                </a:solidFill>
                <a:effectLst>
                  <a:outerShdw blurRad="38100" dist="38100" dir="2700000" algn="tl">
                    <a:srgbClr val="000000">
                      <a:alpha val="43137"/>
                    </a:srgbClr>
                  </a:outerShdw>
                </a:effectLst>
                <a:cs typeface="Arial" pitchFamily="34" charset="0"/>
              </a:rPr>
              <a:t> </a:t>
            </a:r>
            <a:r>
              <a:rPr lang="de-DE" sz="9600" b="1" i="1" dirty="0">
                <a:solidFill>
                  <a:schemeClr val="accent6"/>
                </a:solidFill>
                <a:effectLst>
                  <a:outerShdw blurRad="38100" dist="38100" dir="2700000" algn="tl">
                    <a:srgbClr val="000000">
                      <a:alpha val="43137"/>
                    </a:srgbClr>
                  </a:outerShdw>
                </a:effectLst>
                <a:cs typeface="Arial" pitchFamily="34" charset="0"/>
              </a:rPr>
              <a:t>(</a:t>
            </a:r>
            <a:r>
              <a:rPr lang="de-DE" sz="9600" b="1" i="1" dirty="0" err="1">
                <a:solidFill>
                  <a:schemeClr val="accent6"/>
                </a:solidFill>
                <a:effectLst>
                  <a:outerShdw blurRad="38100" dist="38100" dir="2700000" algn="tl">
                    <a:srgbClr val="000000">
                      <a:alpha val="43137"/>
                    </a:srgbClr>
                  </a:outerShdw>
                </a:effectLst>
                <a:cs typeface="Arial" pitchFamily="34" charset="0"/>
              </a:rPr>
              <a:t>fau</a:t>
            </a:r>
            <a:r>
              <a:rPr lang="de-DE" sz="9600" b="1" i="1" dirty="0">
                <a:solidFill>
                  <a:schemeClr val="accent6"/>
                </a:solidFill>
                <a:effectLst>
                  <a:outerShdw blurRad="38100" dist="38100" dir="2700000" algn="tl">
                    <a:srgbClr val="000000">
                      <a:alpha val="43137"/>
                    </a:srgbClr>
                  </a:outerShdw>
                </a:effectLst>
                <a:cs typeface="Arial" pitchFamily="34" charset="0"/>
              </a:rPr>
              <a:t>)</a:t>
            </a:r>
            <a:endParaRPr lang="ru-RU" sz="9600" b="1" i="1" dirty="0">
              <a:solidFill>
                <a:schemeClr val="accent6"/>
              </a:solidFill>
              <a:effectLst>
                <a:outerShdw blurRad="38100" dist="38100" dir="2700000" algn="tl">
                  <a:srgbClr val="000000">
                    <a:alpha val="43137"/>
                  </a:srgbClr>
                </a:outerShdw>
              </a:effectLst>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f.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as Volk, der Vogel.wav"/>
            </a:hlinkClick>
          </p:cNvPr>
          <p:cNvSpPr>
            <a:spLocks noChangeArrowheads="1"/>
          </p:cNvSpPr>
          <p:nvPr/>
        </p:nvSpPr>
        <p:spPr bwMode="auto">
          <a:xfrm>
            <a:off x="0" y="504496"/>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das </a:t>
            </a:r>
            <a:r>
              <a:rPr lang="de-DE" sz="7200" b="1" i="1" u="sng" dirty="0" smtClean="0">
                <a:solidFill>
                  <a:srgbClr val="CC00FF"/>
                </a:solidFill>
                <a:effectLst>
                  <a:outerShdw blurRad="38100" dist="38100" dir="2700000" algn="tl">
                    <a:srgbClr val="000000">
                      <a:alpha val="43137"/>
                    </a:srgbClr>
                  </a:outerShdw>
                </a:effectLst>
                <a:latin typeface="Arial" pitchFamily="34" charset="0"/>
                <a:cs typeface="Arial" pitchFamily="34" charset="0"/>
              </a:rPr>
              <a:t>V</a:t>
            </a:r>
            <a:r>
              <a:rPr lang="de-DE" sz="7200" b="1" i="1" dirty="0" smtClean="0">
                <a:latin typeface="Arial" pitchFamily="34" charset="0"/>
                <a:cs typeface="Arial" pitchFamily="34" charset="0"/>
              </a:rPr>
              <a:t>olk, der </a:t>
            </a:r>
            <a:r>
              <a:rPr lang="de-DE" sz="7200" b="1" i="1" dirty="0" smtClean="0">
                <a:solidFill>
                  <a:srgbClr val="CC00FF"/>
                </a:solidFill>
                <a:effectLst>
                  <a:outerShdw blurRad="38100" dist="38100" dir="2700000" algn="tl">
                    <a:srgbClr val="000000">
                      <a:alpha val="43137"/>
                    </a:srgbClr>
                  </a:outerShdw>
                </a:effectLst>
                <a:latin typeface="Arial" pitchFamily="34" charset="0"/>
                <a:cs typeface="Arial" pitchFamily="34" charset="0"/>
              </a:rPr>
              <a:t>V</a:t>
            </a:r>
            <a:r>
              <a:rPr lang="de-DE" sz="7200" b="1" i="1" dirty="0" smtClean="0">
                <a:latin typeface="Arial" pitchFamily="34" charset="0"/>
                <a:cs typeface="Arial" pitchFamily="34" charset="0"/>
              </a:rPr>
              <a:t>ogel,</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die</a:t>
            </a:r>
            <a:r>
              <a:rPr lang="ru-RU" sz="7200" b="1" i="1" dirty="0" smtClean="0">
                <a:latin typeface="Arial" pitchFamily="34" charset="0"/>
                <a:cs typeface="Arial" pitchFamily="34" charset="0"/>
              </a:rPr>
              <a:t> </a:t>
            </a:r>
            <a:r>
              <a:rPr lang="de-DE" sz="7200" b="1" i="1" dirty="0" smtClean="0">
                <a:solidFill>
                  <a:srgbClr val="CC00FF"/>
                </a:solidFill>
                <a:effectLst>
                  <a:outerShdw blurRad="38100" dist="38100" dir="2700000" algn="tl">
                    <a:srgbClr val="000000">
                      <a:alpha val="43137"/>
                    </a:srgbClr>
                  </a:outerShdw>
                </a:effectLst>
                <a:latin typeface="Arial" pitchFamily="34" charset="0"/>
                <a:cs typeface="Arial" pitchFamily="34" charset="0"/>
              </a:rPr>
              <a:t>V</a:t>
            </a:r>
            <a:r>
              <a:rPr lang="de-DE" sz="7200" b="1" i="1" dirty="0" smtClean="0">
                <a:latin typeface="Arial" pitchFamily="34" charset="0"/>
                <a:cs typeface="Arial" pitchFamily="34" charset="0"/>
              </a:rPr>
              <a:t>ersammlung,</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der Vater;</a:t>
            </a:r>
            <a:endParaRPr lang="ru-RU" sz="7200" b="1" i="1" dirty="0" smtClean="0">
              <a:latin typeface="Arial" pitchFamily="34" charset="0"/>
              <a:cs typeface="Arial" pitchFamily="34" charset="0"/>
            </a:endParaRPr>
          </a:p>
          <a:p>
            <a:pPr lvl="0" algn="ctr"/>
            <a:r>
              <a:rPr lang="de-DE" sz="7200" b="1" i="1"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V</a:t>
            </a:r>
            <a:r>
              <a:rPr lang="de-DE" sz="7200" b="1" i="1" dirty="0" smtClean="0">
                <a:latin typeface="Arial" pitchFamily="34" charset="0"/>
                <a:cs typeface="Arial" pitchFamily="34" charset="0"/>
              </a:rPr>
              <a:t>alentina, </a:t>
            </a:r>
            <a:r>
              <a:rPr lang="de-DE" sz="72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V</a:t>
            </a:r>
            <a:r>
              <a:rPr lang="de-DE" sz="7200" b="1" i="1" dirty="0" smtClean="0">
                <a:latin typeface="Arial" pitchFamily="34" charset="0"/>
                <a:cs typeface="Arial" pitchFamily="34" charset="0"/>
              </a:rPr>
              <a:t>iktor,</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das Kollekti</a:t>
            </a:r>
            <a:r>
              <a:rPr lang="de-DE" sz="7200" b="1" i="1" dirty="0" smtClean="0">
                <a:solidFill>
                  <a:srgbClr val="FF0000"/>
                </a:solidFill>
                <a:latin typeface="Arial" pitchFamily="34" charset="0"/>
                <a:cs typeface="Arial" pitchFamily="34" charset="0"/>
              </a:rPr>
              <a:t>v</a:t>
            </a:r>
            <a:endParaRPr lang="ru-RU" sz="7200" b="1" i="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s Volk, der Voge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ein-mein-usw.wav"/>
            </a:hlinkClick>
          </p:cNvPr>
          <p:cNvSpPr>
            <a:spLocks noChangeArrowheads="1"/>
          </p:cNvSpPr>
          <p:nvPr/>
        </p:nvSpPr>
        <p:spPr bwMode="auto">
          <a:xfrm>
            <a:off x="0" y="409903"/>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tabLst>
                <a:tab pos="-228600" algn="l"/>
              </a:tabLst>
            </a:pP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de-DE" sz="72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 n</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 d</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ein</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a:t>
            </a:r>
          </a:p>
          <a:p>
            <a:pPr marR="0" lvl="0" algn="ctr" defTabSz="914400" rtl="0" eaLnBrk="1" fontAlgn="base" latinLnBrk="0" hangingPunct="1">
              <a:lnSpc>
                <a:spcPct val="100000"/>
              </a:lnSpc>
              <a:spcBef>
                <a:spcPct val="0"/>
              </a:spcBef>
              <a:spcAft>
                <a:spcPct val="0"/>
              </a:spcAft>
              <a:buClrTx/>
              <a:buSzTx/>
              <a:tabLst>
                <a:tab pos="-228600" algn="l"/>
              </a:tabLst>
            </a:pP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der, das </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 </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ns, dr</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R="0" lvl="0" algn="ctr" defTabSz="914400" rtl="0" eaLnBrk="1" fontAlgn="base" latinLnBrk="0" hangingPunct="1">
              <a:lnSpc>
                <a:spcPct val="100000"/>
              </a:lnSpc>
              <a:spcBef>
                <a:spcPct val="0"/>
              </a:spcBef>
              <a:spcAft>
                <a:spcPct val="0"/>
              </a:spcAft>
              <a:buClrTx/>
              <a:buSzTx/>
              <a:tabLst>
                <a:tab pos="-228600" algn="l"/>
              </a:tabLst>
            </a:pP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der F</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ertag, B</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ne, fr</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der Fr</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tag, das Kl</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H</a:t>
            </a:r>
            <a:r>
              <a:rPr kumimoji="0" lang="de-DE" sz="7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t>
            </a:r>
            <a:endParaRPr kumimoji="0" lang="de-DE" sz="72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ein-mein-us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as Volk, der Vogel.wav"/>
            </a:hlinkClick>
          </p:cNvPr>
          <p:cNvSpPr>
            <a:spLocks noChangeArrowheads="1"/>
          </p:cNvSpPr>
          <p:nvPr/>
        </p:nvSpPr>
        <p:spPr bwMode="auto">
          <a:xfrm>
            <a:off x="0" y="504496"/>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das </a:t>
            </a:r>
            <a:r>
              <a:rPr lang="de-DE" sz="7200" b="1" i="1" u="sng" dirty="0" smtClean="0">
                <a:solidFill>
                  <a:srgbClr val="FF0000"/>
                </a:solidFill>
                <a:latin typeface="Arial" pitchFamily="34" charset="0"/>
                <a:cs typeface="Arial" pitchFamily="34" charset="0"/>
              </a:rPr>
              <a:t>V</a:t>
            </a:r>
            <a:r>
              <a:rPr lang="de-DE" sz="7200" b="1" i="1" dirty="0" smtClean="0">
                <a:latin typeface="Arial" pitchFamily="34" charset="0"/>
                <a:cs typeface="Arial" pitchFamily="34" charset="0"/>
              </a:rPr>
              <a:t>olk, der Vogel,</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die</a:t>
            </a:r>
            <a:r>
              <a:rPr lang="ru-RU" sz="7200" b="1" i="1" dirty="0" smtClean="0">
                <a:latin typeface="Arial" pitchFamily="34" charset="0"/>
                <a:cs typeface="Arial" pitchFamily="34" charset="0"/>
              </a:rPr>
              <a:t> </a:t>
            </a:r>
            <a:r>
              <a:rPr lang="de-DE" sz="7200" b="1" i="1" dirty="0" smtClean="0">
                <a:latin typeface="Arial" pitchFamily="34" charset="0"/>
                <a:cs typeface="Arial" pitchFamily="34" charset="0"/>
              </a:rPr>
              <a:t>Versammlung,</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der Vater,</a:t>
            </a:r>
            <a:endParaRPr lang="ru-RU" sz="7200" b="1" i="1" dirty="0" smtClean="0">
              <a:latin typeface="Arial" pitchFamily="34" charset="0"/>
              <a:cs typeface="Arial" pitchFamily="34" charset="0"/>
            </a:endParaRPr>
          </a:p>
          <a:p>
            <a:pPr lvl="0" algn="ctr"/>
            <a:r>
              <a:rPr lang="de-DE" sz="7200" b="1" i="1" u="sng" dirty="0" smtClean="0">
                <a:solidFill>
                  <a:srgbClr val="FF0000"/>
                </a:solidFill>
                <a:latin typeface="Arial" pitchFamily="34" charset="0"/>
                <a:cs typeface="Arial" pitchFamily="34" charset="0"/>
              </a:rPr>
              <a:t>V</a:t>
            </a:r>
            <a:r>
              <a:rPr lang="de-DE" sz="7200" b="1" i="1" dirty="0" smtClean="0">
                <a:latin typeface="Arial" pitchFamily="34" charset="0"/>
                <a:cs typeface="Arial" pitchFamily="34" charset="0"/>
              </a:rPr>
              <a:t>alentina, Viktor,</a:t>
            </a:r>
            <a:endParaRPr lang="ru-RU" sz="7200" b="1" i="1" dirty="0" smtClean="0">
              <a:latin typeface="Arial" pitchFamily="34" charset="0"/>
              <a:cs typeface="Arial" pitchFamily="34" charset="0"/>
            </a:endParaRPr>
          </a:p>
          <a:p>
            <a:pPr lvl="0" algn="ctr"/>
            <a:r>
              <a:rPr lang="de-DE" sz="7200" b="1" i="1" dirty="0" smtClean="0">
                <a:latin typeface="Arial" pitchFamily="34" charset="0"/>
                <a:cs typeface="Arial" pitchFamily="34" charset="0"/>
              </a:rPr>
              <a:t>das Kollektiv</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s Volk, der Voge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845139"/>
            <a:ext cx="12192000" cy="2400647"/>
          </a:xfrm>
          <a:prstGeom prst="rect">
            <a:avLst/>
          </a:prstGeom>
        </p:spPr>
        <p:txBody>
          <a:bodyPr wrap="square" lIns="91430" tIns="45715" rIns="91430" bIns="45715">
            <a:spAutoFit/>
          </a:bodyPr>
          <a:lstStyle/>
          <a:p>
            <a:pPr algn="ctr">
              <a:defRPr/>
            </a:pPr>
            <a:r>
              <a:rPr lang="de-DE" sz="15000" b="1" i="1" dirty="0">
                <a:solidFill>
                  <a:srgbClr val="FF0000"/>
                </a:solidFill>
                <a:effectLst>
                  <a:outerShdw blurRad="38100" dist="38100" dir="2700000" algn="tl">
                    <a:srgbClr val="000000">
                      <a:alpha val="43137"/>
                    </a:srgbClr>
                  </a:outerShdw>
                </a:effectLst>
                <a:cs typeface="Arial" pitchFamily="34" charset="0"/>
              </a:rPr>
              <a:t>ä</a:t>
            </a:r>
            <a:r>
              <a:rPr lang="de-DE" sz="15000" b="1" i="1" dirty="0">
                <a:solidFill>
                  <a:schemeClr val="accent6"/>
                </a:solidFill>
                <a:effectLst>
                  <a:outerShdw blurRad="38100" dist="38100" dir="2700000" algn="tl">
                    <a:srgbClr val="000000">
                      <a:alpha val="43137"/>
                    </a:srgbClr>
                  </a:outerShdw>
                </a:effectLst>
                <a:cs typeface="Arial" pitchFamily="34" charset="0"/>
              </a:rPr>
              <a:t> </a:t>
            </a:r>
            <a:r>
              <a:rPr lang="de-DE" sz="15000" b="1" i="1" dirty="0">
                <a:solidFill>
                  <a:srgbClr val="C00000"/>
                </a:solidFill>
                <a:effectLst>
                  <a:outerShdw blurRad="38100" dist="38100" dir="2700000" algn="tl">
                    <a:srgbClr val="000000">
                      <a:alpha val="43137"/>
                    </a:srgbClr>
                  </a:outerShdw>
                </a:effectLst>
                <a:cs typeface="Arial" pitchFamily="34" charset="0"/>
              </a:rPr>
              <a:t>(a-Umlaut)</a:t>
            </a:r>
            <a:endParaRPr lang="ru-RU" sz="15000" b="1" i="1" dirty="0">
              <a:solidFill>
                <a:srgbClr val="C00000"/>
              </a:solidFill>
              <a:effectLst>
                <a:outerShdw blurRad="38100" dist="38100" dir="2700000" algn="tl">
                  <a:srgbClr val="000000">
                    <a:alpha val="43137"/>
                  </a:srgbClr>
                </a:outerShdw>
              </a:effectLst>
              <a:cs typeface="Arial" pitchFamily="34" charset="0"/>
            </a:endParaRPr>
          </a:p>
        </p:txBody>
      </p:sp>
      <p:sp>
        <p:nvSpPr>
          <p:cNvPr id="7" name="Прямоугольник 7">
            <a:hlinkClick r:id="" action="ppaction://noaction">
              <a:snd r:embed="rId3" name="a-umlaut.wav"/>
            </a:hlinkClick>
          </p:cNvPr>
          <p:cNvSpPr>
            <a:spLocks noChangeArrowheads="1"/>
          </p:cNvSpPr>
          <p:nvPr/>
        </p:nvSpPr>
        <p:spPr bwMode="auto">
          <a:xfrm>
            <a:off x="0" y="3173154"/>
            <a:ext cx="12192000" cy="2400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de-DE" altLang="ru-RU" sz="15000" b="1" i="1" dirty="0">
                <a:solidFill>
                  <a:srgbClr val="FF0000"/>
                </a:solidFill>
                <a:cs typeface="Arial" panose="020B0604020202020204" pitchFamily="34" charset="0"/>
              </a:rPr>
              <a:t>Ä, ä  </a:t>
            </a:r>
            <a:r>
              <a:rPr lang="uk-UA" altLang="ru-RU" sz="15000" b="1" i="1" dirty="0">
                <a:cs typeface="Arial" panose="020B0604020202020204" pitchFamily="34" charset="0"/>
              </a:rPr>
              <a:t>= </a:t>
            </a:r>
            <a:r>
              <a:rPr lang="en-US" altLang="ru-RU" sz="15000" b="1" i="1" dirty="0">
                <a:solidFill>
                  <a:srgbClr val="0033CC"/>
                </a:solidFill>
                <a:cs typeface="Arial" panose="020B0604020202020204" pitchFamily="34" charset="0"/>
              </a:rPr>
              <a:t>[</a:t>
            </a:r>
            <a:r>
              <a:rPr lang="ru-RU" altLang="ru-RU" sz="15000" b="1" i="1" dirty="0">
                <a:solidFill>
                  <a:srgbClr val="0033CC"/>
                </a:solidFill>
                <a:cs typeface="Arial" panose="020B0604020202020204" pitchFamily="34" charset="0"/>
              </a:rPr>
              <a:t>э</a:t>
            </a:r>
            <a:r>
              <a:rPr lang="en-US" altLang="ru-RU" sz="15000" b="1" i="1" dirty="0">
                <a:solidFill>
                  <a:srgbClr val="0033CC"/>
                </a:solidFill>
                <a:cs typeface="Arial" panose="020B0604020202020204" pitchFamily="34" charset="0"/>
              </a:rPr>
              <a:t>]</a:t>
            </a:r>
            <a:endParaRPr lang="ru-RU" altLang="ru-RU" sz="15000" b="1" i="1" dirty="0">
              <a:solidFill>
                <a:srgbClr val="008080"/>
              </a:solidFil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mlau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a-umlaut Worrter.wav"/>
            </a:hlinkClick>
          </p:cNvPr>
          <p:cNvSpPr>
            <a:spLocks noChangeArrowheads="1"/>
          </p:cNvSpPr>
          <p:nvPr/>
        </p:nvSpPr>
        <p:spPr bwMode="auto">
          <a:xfrm>
            <a:off x="0" y="504496"/>
            <a:ext cx="121920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800" b="1" i="1" dirty="0" smtClean="0">
                <a:solidFill>
                  <a:srgbClr val="FF0000"/>
                </a:solidFill>
                <a:latin typeface="Arial" pitchFamily="34" charset="0"/>
                <a:cs typeface="Arial" pitchFamily="34" charset="0"/>
              </a:rPr>
              <a:t>ä</a:t>
            </a:r>
            <a:r>
              <a:rPr lang="de-DE" sz="8800" b="1" i="1" dirty="0" smtClean="0">
                <a:latin typeface="Arial" pitchFamily="34" charset="0"/>
                <a:cs typeface="Arial" pitchFamily="34" charset="0"/>
              </a:rPr>
              <a:t>hnlich, n</a:t>
            </a:r>
            <a:r>
              <a:rPr lang="de-DE" sz="8800" b="1" i="1" dirty="0" smtClean="0">
                <a:solidFill>
                  <a:srgbClr val="FF0000"/>
                </a:solidFill>
                <a:latin typeface="Arial" pitchFamily="34" charset="0"/>
                <a:cs typeface="Arial" pitchFamily="34" charset="0"/>
              </a:rPr>
              <a:t>ä</a:t>
            </a:r>
            <a:r>
              <a:rPr lang="de-DE" sz="8800" b="1" i="1" dirty="0" smtClean="0">
                <a:latin typeface="Arial" pitchFamily="34" charset="0"/>
                <a:cs typeface="Arial" pitchFamily="34" charset="0"/>
              </a:rPr>
              <a:t>her, Sekret</a:t>
            </a:r>
            <a:r>
              <a:rPr lang="de-DE" sz="8800" b="1" i="1" dirty="0" smtClean="0">
                <a:solidFill>
                  <a:srgbClr val="FF0000"/>
                </a:solidFill>
                <a:latin typeface="Arial" pitchFamily="34" charset="0"/>
                <a:cs typeface="Arial" pitchFamily="34" charset="0"/>
              </a:rPr>
              <a:t>ä</a:t>
            </a:r>
            <a:r>
              <a:rPr lang="de-DE" sz="8800" b="1" i="1" dirty="0" smtClean="0">
                <a:latin typeface="Arial" pitchFamily="34" charset="0"/>
                <a:cs typeface="Arial" pitchFamily="34" charset="0"/>
              </a:rPr>
              <a:t>rin</a:t>
            </a:r>
            <a:r>
              <a:rPr lang="en-US" sz="8800" b="1" i="1" dirty="0" smtClean="0">
                <a:latin typeface="Arial" pitchFamily="34" charset="0"/>
                <a:cs typeface="Arial" pitchFamily="34" charset="0"/>
              </a:rPr>
              <a:t>;</a:t>
            </a:r>
            <a:endParaRPr lang="de-DE" sz="8800" b="1" i="1" dirty="0" smtClean="0">
              <a:latin typeface="Arial" pitchFamily="34" charset="0"/>
              <a:cs typeface="Arial" pitchFamily="34" charset="0"/>
            </a:endParaRPr>
          </a:p>
          <a:p>
            <a:pPr lvl="0" algn="ctr"/>
            <a:r>
              <a:rPr lang="de-DE" sz="8800" b="1" i="1" dirty="0" smtClean="0">
                <a:solidFill>
                  <a:srgbClr val="C00000"/>
                </a:solidFill>
                <a:latin typeface="Arial" pitchFamily="34" charset="0"/>
                <a:cs typeface="Arial" pitchFamily="34" charset="0"/>
              </a:rPr>
              <a:t>Ä</a:t>
            </a:r>
            <a:r>
              <a:rPr lang="de-DE" sz="8800" b="1" i="1" dirty="0" smtClean="0">
                <a:latin typeface="Arial" pitchFamily="34" charset="0"/>
                <a:cs typeface="Arial" pitchFamily="34" charset="0"/>
              </a:rPr>
              <a:t>pfel, l</a:t>
            </a:r>
            <a:r>
              <a:rPr lang="de-DE" sz="8800" b="1" i="1" dirty="0" smtClean="0">
                <a:solidFill>
                  <a:srgbClr val="C00000"/>
                </a:solidFill>
                <a:latin typeface="Arial" pitchFamily="34" charset="0"/>
                <a:cs typeface="Arial" pitchFamily="34" charset="0"/>
              </a:rPr>
              <a:t>ä</a:t>
            </a:r>
            <a:r>
              <a:rPr lang="de-DE" sz="8800" b="1" i="1" dirty="0" smtClean="0">
                <a:latin typeface="Arial" pitchFamily="34" charset="0"/>
                <a:cs typeface="Arial" pitchFamily="34" charset="0"/>
              </a:rPr>
              <a:t>nger, Pl</a:t>
            </a:r>
            <a:r>
              <a:rPr lang="de-DE" sz="8800" b="1" i="1" dirty="0" smtClean="0">
                <a:solidFill>
                  <a:srgbClr val="C00000"/>
                </a:solidFill>
                <a:latin typeface="Arial" pitchFamily="34" charset="0"/>
                <a:cs typeface="Arial" pitchFamily="34" charset="0"/>
              </a:rPr>
              <a:t>ä</a:t>
            </a:r>
            <a:r>
              <a:rPr lang="de-DE" sz="8800" b="1" i="1" dirty="0" smtClean="0">
                <a:latin typeface="Arial" pitchFamily="34" charset="0"/>
                <a:cs typeface="Arial" pitchFamily="34" charset="0"/>
              </a:rPr>
              <a:t>tze</a:t>
            </a:r>
            <a:endParaRPr lang="ru-RU" sz="88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mlaut Wor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a-umlaut Worrter.wav"/>
            </a:hlinkClick>
          </p:cNvPr>
          <p:cNvSpPr>
            <a:spLocks noChangeArrowheads="1"/>
          </p:cNvSpPr>
          <p:nvPr/>
        </p:nvSpPr>
        <p:spPr bwMode="auto">
          <a:xfrm>
            <a:off x="0" y="504496"/>
            <a:ext cx="121920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800" b="1" i="1" dirty="0" smtClean="0">
                <a:solidFill>
                  <a:srgbClr val="FF0000"/>
                </a:solidFill>
                <a:latin typeface="Arial" pitchFamily="34" charset="0"/>
                <a:cs typeface="Arial" pitchFamily="34" charset="0"/>
              </a:rPr>
              <a:t>ä</a:t>
            </a:r>
            <a:r>
              <a:rPr lang="de-DE" sz="8800" b="1" i="1" dirty="0" smtClean="0">
                <a:latin typeface="Arial" pitchFamily="34" charset="0"/>
                <a:cs typeface="Arial" pitchFamily="34" charset="0"/>
              </a:rPr>
              <a:t>hnlich, näher, Sekretärin</a:t>
            </a:r>
            <a:r>
              <a:rPr lang="en-US" sz="8800" b="1" i="1" dirty="0" smtClean="0">
                <a:latin typeface="Arial" pitchFamily="34" charset="0"/>
                <a:cs typeface="Arial" pitchFamily="34" charset="0"/>
              </a:rPr>
              <a:t>;</a:t>
            </a:r>
            <a:endParaRPr lang="de-DE" sz="8800" b="1" i="1" dirty="0" smtClean="0">
              <a:latin typeface="Arial" pitchFamily="34" charset="0"/>
              <a:cs typeface="Arial" pitchFamily="34" charset="0"/>
            </a:endParaRPr>
          </a:p>
          <a:p>
            <a:pPr lvl="0" algn="ctr"/>
            <a:r>
              <a:rPr lang="de-DE" sz="8800" b="1" i="1" dirty="0" smtClean="0">
                <a:latin typeface="Arial" pitchFamily="34" charset="0"/>
                <a:cs typeface="Arial" pitchFamily="34" charset="0"/>
              </a:rPr>
              <a:t>Äpfel, länger, Plätze</a:t>
            </a:r>
            <a:endParaRPr lang="ru-RU" sz="88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mlaut Wor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as Mädchen, der Käse.wav"/>
            </a:hlinkClick>
          </p:cNvPr>
          <p:cNvSpPr>
            <a:spLocks noChangeArrowheads="1"/>
          </p:cNvSpPr>
          <p:nvPr/>
        </p:nvSpPr>
        <p:spPr bwMode="auto">
          <a:xfrm>
            <a:off x="0" y="504496"/>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000" b="1" i="1" dirty="0" smtClean="0">
                <a:latin typeface="Arial" pitchFamily="34" charset="0"/>
                <a:cs typeface="Arial" pitchFamily="34" charset="0"/>
              </a:rPr>
              <a:t>das M</a:t>
            </a:r>
            <a:r>
              <a:rPr lang="de-DE" sz="6000" b="1" i="1" u="sng"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dchen, der K</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se, sp</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t,</a:t>
            </a:r>
            <a:endParaRPr lang="ru-RU" sz="6000" b="1" i="1" dirty="0" smtClean="0">
              <a:latin typeface="Arial" pitchFamily="34" charset="0"/>
              <a:cs typeface="Arial" pitchFamily="34" charset="0"/>
            </a:endParaRPr>
          </a:p>
          <a:p>
            <a:pPr lvl="0" algn="ctr"/>
            <a:r>
              <a:rPr lang="de-DE" sz="6000" b="1" i="1" dirty="0" smtClean="0">
                <a:latin typeface="Arial" pitchFamily="34" charset="0"/>
                <a:cs typeface="Arial" pitchFamily="34" charset="0"/>
              </a:rPr>
              <a:t>die Di</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t, z</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hlen, h</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ngen, der B</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r, das Gem</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lde, die Universit</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t, erz</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hlen, die G</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rten, die W</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lder, die V</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ter, w</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hlen, w</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hrend, </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hnlich, k</a:t>
            </a:r>
            <a:r>
              <a:rPr lang="de-DE" sz="6000" b="1" i="1"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mpfen</a:t>
            </a:r>
            <a:endParaRPr lang="ru-RU" sz="6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s Mädchen, der Kä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as Mädchen, der Käse.wav"/>
            </a:hlinkClick>
          </p:cNvPr>
          <p:cNvSpPr>
            <a:spLocks noChangeArrowheads="1"/>
          </p:cNvSpPr>
          <p:nvPr/>
        </p:nvSpPr>
        <p:spPr bwMode="auto">
          <a:xfrm>
            <a:off x="0" y="504496"/>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000" b="1" i="1" dirty="0" smtClean="0">
                <a:latin typeface="Arial" pitchFamily="34" charset="0"/>
                <a:cs typeface="Arial" pitchFamily="34" charset="0"/>
              </a:rPr>
              <a:t>das M</a:t>
            </a:r>
            <a:r>
              <a:rPr lang="de-DE" sz="6000" b="1" i="1" u="sng" dirty="0" smtClean="0">
                <a:solidFill>
                  <a:srgbClr val="FF0000"/>
                </a:solidFill>
                <a:latin typeface="Arial" pitchFamily="34" charset="0"/>
                <a:cs typeface="Arial" pitchFamily="34" charset="0"/>
              </a:rPr>
              <a:t>ä</a:t>
            </a:r>
            <a:r>
              <a:rPr lang="de-DE" sz="6000" b="1" i="1" dirty="0" smtClean="0">
                <a:latin typeface="Arial" pitchFamily="34" charset="0"/>
                <a:cs typeface="Arial" pitchFamily="34" charset="0"/>
              </a:rPr>
              <a:t>dchen, der Käse, spät,</a:t>
            </a:r>
            <a:endParaRPr lang="ru-RU" sz="6000" b="1" i="1" dirty="0" smtClean="0">
              <a:latin typeface="Arial" pitchFamily="34" charset="0"/>
              <a:cs typeface="Arial" pitchFamily="34" charset="0"/>
            </a:endParaRPr>
          </a:p>
          <a:p>
            <a:pPr lvl="0" algn="ctr"/>
            <a:r>
              <a:rPr lang="de-DE" sz="6000" b="1" i="1" dirty="0" smtClean="0">
                <a:latin typeface="Arial" pitchFamily="34" charset="0"/>
                <a:cs typeface="Arial" pitchFamily="34" charset="0"/>
              </a:rPr>
              <a:t>die Diät, zählen, hängen, der Bär, das Gemälde, die Universität, erzählen, die Gärten, die Wälder, die Väter, wählen, während, ähnlich, kämpfen</a:t>
            </a:r>
            <a:endParaRPr lang="ru-RU" sz="6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s Mädchen, der Kä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 action="ppaction://noaction">
              <a:snd r:embed="rId3" name="j-j.wav"/>
            </a:hlinkClick>
          </p:cNvPr>
          <p:cNvSpPr/>
          <p:nvPr/>
        </p:nvSpPr>
        <p:spPr>
          <a:xfrm>
            <a:off x="0" y="1777047"/>
            <a:ext cx="12192000" cy="3585587"/>
          </a:xfrm>
          <a:prstGeom prst="rect">
            <a:avLst/>
          </a:prstGeom>
        </p:spPr>
        <p:txBody>
          <a:bodyPr wrap="square" lIns="91430" tIns="45715" rIns="91430" bIns="45715">
            <a:spAutoFit/>
          </a:bodyPr>
          <a:lstStyle/>
          <a:p>
            <a:pPr algn="ctr">
              <a:defRPr/>
            </a:pPr>
            <a:r>
              <a:rPr lang="en-US" sz="22700" b="1" i="1" dirty="0" smtClean="0">
                <a:solidFill>
                  <a:srgbClr val="FF0000"/>
                </a:solidFill>
                <a:effectLst>
                  <a:outerShdw blurRad="38100" dist="38100" dir="2700000" algn="tl">
                    <a:srgbClr val="000000">
                      <a:alpha val="43137"/>
                    </a:srgbClr>
                  </a:outerShdw>
                </a:effectLst>
                <a:cs typeface="Arial" pitchFamily="34" charset="0"/>
              </a:rPr>
              <a:t>j</a:t>
            </a:r>
            <a:endParaRPr lang="ru-RU" sz="22700" b="1" i="1" dirty="0">
              <a:solidFill>
                <a:srgbClr val="FF0000"/>
              </a:solidFill>
              <a:effectLst>
                <a:outerShdw blurRad="38100" dist="38100" dir="2700000" algn="tl">
                  <a:srgbClr val="000000">
                    <a:alpha val="43137"/>
                  </a:srgbClr>
                </a:outerShdw>
              </a:effectLst>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j.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ja, jeder.wav"/>
            </a:hlinkClick>
          </p:cNvPr>
          <p:cNvSpPr>
            <a:spLocks noChangeArrowheads="1"/>
          </p:cNvSpPr>
          <p:nvPr/>
        </p:nvSpPr>
        <p:spPr bwMode="auto">
          <a:xfrm>
            <a:off x="0" y="220717"/>
            <a:ext cx="121920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solidFill>
                  <a:srgbClr val="FF0000"/>
                </a:solidFill>
              </a:rPr>
              <a:t>ja</a:t>
            </a:r>
            <a:r>
              <a:rPr lang="de-DE" sz="8000" b="1" i="1" dirty="0" smtClean="0"/>
              <a:t>, </a:t>
            </a:r>
            <a:r>
              <a:rPr lang="de-DE" sz="8000" b="1" i="1" dirty="0" smtClean="0">
                <a:solidFill>
                  <a:srgbClr val="FF0000"/>
                </a:solidFill>
              </a:rPr>
              <a:t>je</a:t>
            </a:r>
            <a:r>
              <a:rPr lang="de-DE" sz="8000" b="1" i="1" dirty="0" smtClean="0"/>
              <a:t>der, </a:t>
            </a:r>
            <a:r>
              <a:rPr lang="de-DE" sz="8000" b="1" i="1" dirty="0" smtClean="0">
                <a:solidFill>
                  <a:srgbClr val="FF0000"/>
                </a:solidFill>
              </a:rPr>
              <a:t>ju</a:t>
            </a:r>
            <a:r>
              <a:rPr lang="de-DE" sz="8000" b="1" i="1" dirty="0" smtClean="0"/>
              <a:t>ng, </a:t>
            </a:r>
            <a:r>
              <a:rPr lang="de-DE" sz="8000" b="1" i="1" dirty="0" smtClean="0">
                <a:solidFill>
                  <a:srgbClr val="FF0000"/>
                </a:solidFill>
              </a:rPr>
              <a:t>je</a:t>
            </a:r>
            <a:r>
              <a:rPr lang="de-DE" sz="8000" b="1" i="1" dirty="0" smtClean="0"/>
              <a:t>tzt,</a:t>
            </a:r>
            <a:endParaRPr lang="ru-RU" sz="8000" b="1" i="1" dirty="0" smtClean="0"/>
          </a:p>
          <a:p>
            <a:pPr lvl="0" algn="ctr"/>
            <a:r>
              <a:rPr lang="de-DE" sz="8000" b="1" i="1" dirty="0" smtClean="0"/>
              <a:t>das Pro</a:t>
            </a:r>
            <a:r>
              <a:rPr lang="de-DE" sz="8000" b="1" i="1" dirty="0" smtClean="0">
                <a:solidFill>
                  <a:srgbClr val="FF0000"/>
                </a:solidFill>
              </a:rPr>
              <a:t>je</a:t>
            </a:r>
            <a:r>
              <a:rPr lang="de-DE" sz="8000" b="1" i="1" dirty="0" smtClean="0"/>
              <a:t>kt, der </a:t>
            </a:r>
            <a:r>
              <a:rPr lang="de-DE" sz="8000" b="1" i="1" dirty="0" smtClean="0">
                <a:solidFill>
                  <a:srgbClr val="FF0000"/>
                </a:solidFill>
              </a:rPr>
              <a:t>Ja</a:t>
            </a:r>
            <a:r>
              <a:rPr lang="de-DE" sz="8000" b="1" i="1" dirty="0" smtClean="0"/>
              <a:t>nuar,</a:t>
            </a:r>
            <a:endParaRPr lang="ru-RU" sz="8000" b="1" i="1" dirty="0" smtClean="0"/>
          </a:p>
          <a:p>
            <a:pPr lvl="0" algn="ctr"/>
            <a:r>
              <a:rPr lang="de-DE" sz="8000" b="1" i="1" dirty="0" smtClean="0"/>
              <a:t>die </a:t>
            </a:r>
            <a:r>
              <a:rPr lang="de-DE" sz="8000" b="1" i="1" dirty="0" smtClean="0">
                <a:solidFill>
                  <a:srgbClr val="FF0000"/>
                </a:solidFill>
              </a:rPr>
              <a:t>Ju</a:t>
            </a:r>
            <a:r>
              <a:rPr lang="de-DE" sz="8000" b="1" i="1" dirty="0" smtClean="0"/>
              <a:t>gend, der </a:t>
            </a:r>
            <a:r>
              <a:rPr lang="de-DE" sz="8000" b="1" i="1" dirty="0" smtClean="0">
                <a:solidFill>
                  <a:srgbClr val="FF0000"/>
                </a:solidFill>
              </a:rPr>
              <a:t>Ju</a:t>
            </a:r>
            <a:r>
              <a:rPr lang="de-DE" sz="8000" b="1" i="1" dirty="0" smtClean="0"/>
              <a:t>nge,</a:t>
            </a:r>
            <a:endParaRPr lang="ru-RU" sz="8000" b="1" i="1" dirty="0" smtClean="0"/>
          </a:p>
          <a:p>
            <a:pPr lvl="0" algn="ctr"/>
            <a:r>
              <a:rPr lang="de-DE" sz="8000" b="1" i="1" dirty="0" smtClean="0"/>
              <a:t>die </a:t>
            </a:r>
            <a:r>
              <a:rPr lang="de-DE" sz="8000" b="1" i="1" dirty="0" smtClean="0">
                <a:solidFill>
                  <a:srgbClr val="FF0000"/>
                </a:solidFill>
              </a:rPr>
              <a:t>Ja</a:t>
            </a:r>
            <a:r>
              <a:rPr lang="de-DE" sz="8000" b="1" i="1" dirty="0" smtClean="0"/>
              <a:t>cke, </a:t>
            </a:r>
            <a:r>
              <a:rPr lang="de-DE" sz="8000" b="1" i="1" dirty="0" smtClean="0">
                <a:solidFill>
                  <a:srgbClr val="FF0000"/>
                </a:solidFill>
              </a:rPr>
              <a:t>je</a:t>
            </a:r>
            <a:r>
              <a:rPr lang="de-DE" sz="8000" b="1" i="1" dirty="0" smtClean="0"/>
              <a:t>der </a:t>
            </a:r>
            <a:r>
              <a:rPr lang="de-DE" sz="8000" b="1" i="1" dirty="0" smtClean="0">
                <a:solidFill>
                  <a:srgbClr val="FF0000"/>
                </a:solidFill>
              </a:rPr>
              <a:t>Ju</a:t>
            </a:r>
            <a:r>
              <a:rPr lang="de-DE" sz="8000" b="1" i="1" dirty="0" smtClean="0"/>
              <a:t>nge,</a:t>
            </a:r>
            <a:endParaRPr lang="ru-RU" sz="8000" b="1" i="1" dirty="0" smtClean="0"/>
          </a:p>
          <a:p>
            <a:pPr lvl="0" algn="ctr"/>
            <a:r>
              <a:rPr lang="de-DE" sz="8000" b="1" i="1" dirty="0" smtClean="0"/>
              <a:t>in </a:t>
            </a:r>
            <a:r>
              <a:rPr lang="de-DE" sz="8000" b="1" i="1" dirty="0" smtClean="0">
                <a:solidFill>
                  <a:srgbClr val="FF0000"/>
                </a:solidFill>
              </a:rPr>
              <a:t>je</a:t>
            </a:r>
            <a:r>
              <a:rPr lang="de-DE" sz="8000" b="1" i="1" dirty="0" smtClean="0"/>
              <a:t>dem </a:t>
            </a:r>
            <a:r>
              <a:rPr lang="de-DE" sz="8000" b="1" i="1" dirty="0" smtClean="0">
                <a:solidFill>
                  <a:srgbClr val="FF0000"/>
                </a:solidFill>
              </a:rPr>
              <a:t>Ja</a:t>
            </a:r>
            <a:r>
              <a:rPr lang="de-DE" sz="8000" b="1" i="1" dirty="0" smtClean="0"/>
              <a:t>hr</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ja, jed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ja, jeder.wav"/>
            </a:hlinkClick>
          </p:cNvPr>
          <p:cNvSpPr>
            <a:spLocks noChangeArrowheads="1"/>
          </p:cNvSpPr>
          <p:nvPr/>
        </p:nvSpPr>
        <p:spPr bwMode="auto">
          <a:xfrm>
            <a:off x="0" y="220717"/>
            <a:ext cx="121920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solidFill>
                  <a:srgbClr val="FF0000"/>
                </a:solidFill>
              </a:rPr>
              <a:t>ja</a:t>
            </a:r>
            <a:r>
              <a:rPr lang="de-DE" sz="8000" b="1" i="1" dirty="0" smtClean="0"/>
              <a:t>, </a:t>
            </a:r>
            <a:r>
              <a:rPr lang="de-DE" sz="8000" b="1" i="1" dirty="0" smtClean="0">
                <a:solidFill>
                  <a:srgbClr val="FF0000"/>
                </a:solidFill>
              </a:rPr>
              <a:t>je</a:t>
            </a:r>
            <a:r>
              <a:rPr lang="de-DE" sz="8000" b="1" i="1" dirty="0" smtClean="0"/>
              <a:t>der, </a:t>
            </a:r>
            <a:r>
              <a:rPr lang="de-DE" sz="8000" b="1" i="1" dirty="0" smtClean="0">
                <a:solidFill>
                  <a:srgbClr val="FF0000"/>
                </a:solidFill>
              </a:rPr>
              <a:t>ju</a:t>
            </a:r>
            <a:r>
              <a:rPr lang="de-DE" sz="8000" b="1" i="1" dirty="0" smtClean="0"/>
              <a:t>ng, jetzt,</a:t>
            </a:r>
            <a:endParaRPr lang="ru-RU" sz="8000" b="1" i="1" dirty="0" smtClean="0"/>
          </a:p>
          <a:p>
            <a:pPr lvl="0" algn="ctr"/>
            <a:r>
              <a:rPr lang="de-DE" sz="8000" b="1" i="1" dirty="0" smtClean="0"/>
              <a:t>das Projekt, der Januar,</a:t>
            </a:r>
            <a:endParaRPr lang="ru-RU" sz="8000" b="1" i="1" dirty="0" smtClean="0"/>
          </a:p>
          <a:p>
            <a:pPr lvl="0" algn="ctr"/>
            <a:r>
              <a:rPr lang="de-DE" sz="8000" b="1" i="1" dirty="0" smtClean="0"/>
              <a:t>die Jugend, der Junge,</a:t>
            </a:r>
            <a:endParaRPr lang="ru-RU" sz="8000" b="1" i="1" dirty="0" smtClean="0"/>
          </a:p>
          <a:p>
            <a:pPr lvl="0" algn="ctr"/>
            <a:r>
              <a:rPr lang="de-DE" sz="8000" b="1" i="1" dirty="0" smtClean="0"/>
              <a:t>die Jacke, jeder Junge,</a:t>
            </a:r>
            <a:endParaRPr lang="ru-RU" sz="8000" b="1" i="1" dirty="0" smtClean="0"/>
          </a:p>
          <a:p>
            <a:pPr lvl="0" algn="ctr"/>
            <a:r>
              <a:rPr lang="de-DE" sz="8000" b="1" i="1" dirty="0" smtClean="0"/>
              <a:t>in jedem Jahr</a:t>
            </a:r>
            <a:endParaRPr lang="ru-RU"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ja, jed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hlinkClick r:id="" action="ppaction://noaction">
              <a:snd r:embed="rId3" name="ss-eszet.wav"/>
            </a:hlinkClick>
          </p:cNvPr>
          <p:cNvSpPr/>
          <p:nvPr/>
        </p:nvSpPr>
        <p:spPr>
          <a:xfrm>
            <a:off x="0" y="638819"/>
            <a:ext cx="12191999" cy="3585587"/>
          </a:xfrm>
          <a:prstGeom prst="rect">
            <a:avLst/>
          </a:prstGeom>
        </p:spPr>
        <p:txBody>
          <a:bodyPr wrap="square" lIns="91430" tIns="45715" rIns="91430" bIns="45715">
            <a:spAutoFit/>
          </a:bodyPr>
          <a:lstStyle/>
          <a:p>
            <a:pPr algn="ctr">
              <a:defRPr/>
            </a:pPr>
            <a:r>
              <a:rPr lang="de-DE" sz="22700" b="1" i="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ß</a:t>
            </a:r>
            <a:endParaRPr lang="ru-RU" sz="22700" b="1" i="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s-esz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ein-mein-usw.wav"/>
            </a:hlinkClick>
          </p:cNvPr>
          <p:cNvSpPr>
            <a:spLocks noChangeArrowheads="1"/>
          </p:cNvSpPr>
          <p:nvPr/>
        </p:nvSpPr>
        <p:spPr bwMode="auto">
          <a:xfrm>
            <a:off x="0" y="409903"/>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tabLst>
                <a:tab pos="-228600" algn="l"/>
              </a:tabLst>
            </a:pP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de-DE" sz="72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ei</a:t>
            </a: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 nein, deine,</a:t>
            </a:r>
          </a:p>
          <a:p>
            <a:pPr marR="0" lvl="0" algn="ctr" defTabSz="914400" rtl="0" eaLnBrk="1" fontAlgn="base" latinLnBrk="0" hangingPunct="1">
              <a:lnSpc>
                <a:spcPct val="100000"/>
              </a:lnSpc>
              <a:spcBef>
                <a:spcPct val="0"/>
              </a:spcBef>
              <a:spcAft>
                <a:spcPct val="0"/>
              </a:spcAft>
              <a:buClrTx/>
              <a:buSzTx/>
              <a:tabLst>
                <a:tab pos="-228600" algn="l"/>
              </a:tabLst>
            </a:pP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leider, das Eis, eins, drei,</a:t>
            </a:r>
          </a:p>
          <a:p>
            <a:pPr marR="0" lvl="0" algn="ctr" defTabSz="914400" rtl="0" eaLnBrk="1" fontAlgn="base" latinLnBrk="0" hangingPunct="1">
              <a:lnSpc>
                <a:spcPct val="100000"/>
              </a:lnSpc>
              <a:spcBef>
                <a:spcPct val="0"/>
              </a:spcBef>
              <a:spcAft>
                <a:spcPct val="0"/>
              </a:spcAft>
              <a:buClrTx/>
              <a:buSzTx/>
              <a:tabLst>
                <a:tab pos="-228600" algn="l"/>
              </a:tabLst>
            </a:pPr>
            <a:r>
              <a:rPr kumimoji="0" lang="de-DE" sz="7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der Feiertag, Beine, frei, der Freitag, das Kleid, Heimat </a:t>
            </a:r>
            <a:endParaRPr kumimoji="0" lang="de-DE" sz="72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ein-mein-us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Strauß, groß.wav"/>
            </a:hlinkClick>
          </p:cNvPr>
          <p:cNvSpPr>
            <a:spLocks noChangeArrowheads="1"/>
          </p:cNvSpPr>
          <p:nvPr/>
        </p:nvSpPr>
        <p:spPr bwMode="auto">
          <a:xfrm>
            <a:off x="0" y="220717"/>
            <a:ext cx="121920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latin typeface="Arial" pitchFamily="34" charset="0"/>
                <a:cs typeface="Arial" pitchFamily="34" charset="0"/>
              </a:rPr>
              <a:t>der Strau</a:t>
            </a:r>
            <a:r>
              <a:rPr lang="de-DE" sz="8000" b="1" i="1" u="sng" dirty="0" smtClean="0">
                <a:solidFill>
                  <a:srgbClr val="FF0000"/>
                </a:solidFill>
                <a:latin typeface="Arial" pitchFamily="34" charset="0"/>
                <a:cs typeface="Arial" pitchFamily="34" charset="0"/>
              </a:rPr>
              <a:t>ß</a:t>
            </a:r>
            <a:r>
              <a:rPr lang="de-DE" sz="8000" b="1" i="1" dirty="0" smtClean="0">
                <a:latin typeface="Arial" pitchFamily="34" charset="0"/>
                <a:cs typeface="Arial" pitchFamily="34" charset="0"/>
              </a:rPr>
              <a:t>, gro</a:t>
            </a:r>
            <a:r>
              <a:rPr lang="de-DE" sz="8000" b="1" i="1" dirty="0" smtClean="0">
                <a:solidFill>
                  <a:srgbClr val="FF0000"/>
                </a:solidFill>
                <a:latin typeface="Arial" pitchFamily="34" charset="0"/>
                <a:cs typeface="Arial" pitchFamily="34" charset="0"/>
              </a:rPr>
              <a:t>ß</a:t>
            </a:r>
            <a:r>
              <a:rPr lang="de-DE" sz="8000" b="1" i="1" dirty="0" smtClean="0">
                <a:latin typeface="Arial" pitchFamily="34" charset="0"/>
                <a:cs typeface="Arial" pitchFamily="34" charset="0"/>
              </a:rPr>
              <a:t>, hei</a:t>
            </a:r>
            <a:r>
              <a:rPr lang="de-DE" sz="8000" b="1" i="1" dirty="0" smtClean="0">
                <a:solidFill>
                  <a:srgbClr val="FF0000"/>
                </a:solidFill>
                <a:latin typeface="Arial" pitchFamily="34" charset="0"/>
                <a:cs typeface="Arial" pitchFamily="34" charset="0"/>
              </a:rPr>
              <a:t>ß</a:t>
            </a:r>
            <a:r>
              <a:rPr lang="de-DE" sz="8000" b="1" i="1" dirty="0" smtClean="0">
                <a:latin typeface="Arial" pitchFamily="34" charset="0"/>
                <a:cs typeface="Arial" pitchFamily="34" charset="0"/>
              </a:rPr>
              <a:t>, der Fu</a:t>
            </a:r>
            <a:r>
              <a:rPr lang="de-DE" sz="8000" b="1" i="1" dirty="0" smtClean="0">
                <a:solidFill>
                  <a:srgbClr val="FF0000"/>
                </a:solidFill>
                <a:latin typeface="Arial" pitchFamily="34" charset="0"/>
                <a:cs typeface="Arial" pitchFamily="34" charset="0"/>
              </a:rPr>
              <a:t>ß</a:t>
            </a:r>
            <a:r>
              <a:rPr lang="de-DE" sz="8000" b="1" i="1" dirty="0" smtClean="0">
                <a:latin typeface="Arial" pitchFamily="34" charset="0"/>
                <a:cs typeface="Arial" pitchFamily="34" charset="0"/>
              </a:rPr>
              <a:t>boden, w</a:t>
            </a:r>
            <a:r>
              <a:rPr lang="de-DE" sz="8000" b="1" i="1" dirty="0" smtClean="0">
                <a:solidFill>
                  <a:srgbClr val="FF0000"/>
                </a:solidFill>
                <a:latin typeface="Arial" pitchFamily="34" charset="0"/>
                <a:cs typeface="Arial" pitchFamily="34" charset="0"/>
              </a:rPr>
              <a:t>ei</a:t>
            </a:r>
            <a:r>
              <a:rPr lang="de-DE" sz="8000" b="1" i="1" dirty="0" smtClean="0">
                <a:latin typeface="Arial" pitchFamily="34" charset="0"/>
                <a:cs typeface="Arial" pitchFamily="34" charset="0"/>
              </a:rPr>
              <a:t>ß, </a:t>
            </a:r>
            <a:endParaRPr lang="ru-RU" sz="8000" b="1" i="1" dirty="0" smtClean="0">
              <a:latin typeface="Arial" pitchFamily="34" charset="0"/>
              <a:cs typeface="Arial" pitchFamily="34" charset="0"/>
            </a:endParaRPr>
          </a:p>
          <a:p>
            <a:pPr lvl="0" algn="ctr"/>
            <a:r>
              <a:rPr lang="de-DE" sz="8000" b="1" i="1" dirty="0" smtClean="0">
                <a:latin typeface="Arial" pitchFamily="34" charset="0"/>
                <a:cs typeface="Arial" pitchFamily="34" charset="0"/>
              </a:rPr>
              <a:t>die Stra</a:t>
            </a:r>
            <a:r>
              <a:rPr lang="de-DE" sz="8000" b="1" i="1" dirty="0" smtClean="0">
                <a:solidFill>
                  <a:srgbClr val="FF0000"/>
                </a:solidFill>
                <a:latin typeface="Arial" pitchFamily="34" charset="0"/>
                <a:cs typeface="Arial" pitchFamily="34" charset="0"/>
              </a:rPr>
              <a:t>ß</a:t>
            </a:r>
            <a:r>
              <a:rPr lang="de-DE" sz="8000" b="1" i="1" dirty="0" smtClean="0">
                <a:latin typeface="Arial" pitchFamily="34" charset="0"/>
                <a:cs typeface="Arial" pitchFamily="34" charset="0"/>
              </a:rPr>
              <a:t>e, flei</a:t>
            </a:r>
            <a:r>
              <a:rPr lang="de-DE" sz="8000" b="1" i="1" dirty="0" smtClean="0">
                <a:solidFill>
                  <a:srgbClr val="FF0000"/>
                </a:solidFill>
                <a:latin typeface="Arial" pitchFamily="34" charset="0"/>
                <a:cs typeface="Arial" pitchFamily="34" charset="0"/>
              </a:rPr>
              <a:t>ß</a:t>
            </a:r>
            <a:r>
              <a:rPr lang="de-DE" sz="8000" b="1" i="1" dirty="0" smtClean="0">
                <a:latin typeface="Arial" pitchFamily="34" charset="0"/>
                <a:cs typeface="Arial" pitchFamily="34" charset="0"/>
              </a:rPr>
              <a:t>ig,</a:t>
            </a:r>
            <a:endParaRPr lang="ru-RU" sz="8000" b="1" i="1" dirty="0" smtClean="0">
              <a:latin typeface="Arial" pitchFamily="34" charset="0"/>
              <a:cs typeface="Arial" pitchFamily="34" charset="0"/>
            </a:endParaRPr>
          </a:p>
          <a:p>
            <a:pPr lvl="0" algn="ctr"/>
            <a:r>
              <a:rPr lang="de-DE" sz="8000" b="1" i="1" dirty="0" smtClean="0">
                <a:latin typeface="Arial" pitchFamily="34" charset="0"/>
                <a:cs typeface="Arial" pitchFamily="34" charset="0"/>
              </a:rPr>
              <a:t>viel </a:t>
            </a:r>
            <a:r>
              <a:rPr lang="de-DE" sz="8000" b="1" i="1" dirty="0" smtClean="0">
                <a:solidFill>
                  <a:srgbClr val="FF0000"/>
                </a:solidFill>
                <a:latin typeface="Arial" pitchFamily="34" charset="0"/>
                <a:cs typeface="Arial" pitchFamily="34" charset="0"/>
              </a:rPr>
              <a:t>Sp</a:t>
            </a:r>
            <a:r>
              <a:rPr lang="de-DE" sz="8000" b="1" i="1" dirty="0" smtClean="0">
                <a:latin typeface="Arial" pitchFamily="34" charset="0"/>
                <a:cs typeface="Arial" pitchFamily="34" charset="0"/>
              </a:rPr>
              <a:t>aß, ich hei</a:t>
            </a:r>
            <a:r>
              <a:rPr lang="de-DE" sz="8000" b="1" i="1" dirty="0" smtClean="0">
                <a:solidFill>
                  <a:srgbClr val="FF0000"/>
                </a:solidFill>
                <a:latin typeface="Arial" pitchFamily="34" charset="0"/>
                <a:cs typeface="Arial" pitchFamily="34" charset="0"/>
              </a:rPr>
              <a:t>ß</a:t>
            </a:r>
            <a:r>
              <a:rPr lang="de-DE" sz="8000" b="1" i="1" dirty="0" smtClean="0">
                <a:latin typeface="Arial" pitchFamily="34" charset="0"/>
                <a:cs typeface="Arial" pitchFamily="34" charset="0"/>
              </a:rPr>
              <a:t>e, bei</a:t>
            </a:r>
            <a:r>
              <a:rPr lang="de-DE" sz="8000" b="1" i="1" dirty="0" smtClean="0">
                <a:solidFill>
                  <a:srgbClr val="FF0000"/>
                </a:solidFill>
                <a:latin typeface="Arial" pitchFamily="34" charset="0"/>
                <a:cs typeface="Arial" pitchFamily="34" charset="0"/>
              </a:rPr>
              <a:t>ß</a:t>
            </a:r>
            <a:r>
              <a:rPr lang="de-DE" sz="8000" b="1" i="1" dirty="0" smtClean="0">
                <a:latin typeface="Arial" pitchFamily="34" charset="0"/>
                <a:cs typeface="Arial" pitchFamily="34" charset="0"/>
              </a:rPr>
              <a:t>en, ein </a:t>
            </a:r>
            <a:r>
              <a:rPr lang="de-DE" sz="8000" b="1" i="1" dirty="0" err="1" smtClean="0">
                <a:latin typeface="Arial" pitchFamily="34" charset="0"/>
                <a:cs typeface="Arial" pitchFamily="34" charset="0"/>
              </a:rPr>
              <a:t>bi</a:t>
            </a:r>
            <a:r>
              <a:rPr lang="de-DE" sz="8000" b="1" i="1" dirty="0" err="1" smtClean="0">
                <a:solidFill>
                  <a:srgbClr val="FF0000"/>
                </a:solidFill>
                <a:latin typeface="Arial" pitchFamily="34" charset="0"/>
                <a:cs typeface="Arial" pitchFamily="34" charset="0"/>
              </a:rPr>
              <a:t>ß</a:t>
            </a:r>
            <a:r>
              <a:rPr lang="de-DE" sz="8000" b="1" i="1" dirty="0" err="1" smtClean="0">
                <a:latin typeface="Arial" pitchFamily="34" charset="0"/>
                <a:cs typeface="Arial" pitchFamily="34" charset="0"/>
              </a:rPr>
              <a:t>chen</a:t>
            </a:r>
            <a:endParaRPr lang="de-DE"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Strauß, groß.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er Strauß, groß.wav"/>
            </a:hlinkClick>
          </p:cNvPr>
          <p:cNvSpPr>
            <a:spLocks noChangeArrowheads="1"/>
          </p:cNvSpPr>
          <p:nvPr/>
        </p:nvSpPr>
        <p:spPr bwMode="auto">
          <a:xfrm>
            <a:off x="0" y="220717"/>
            <a:ext cx="121920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latin typeface="Arial" pitchFamily="34" charset="0"/>
                <a:cs typeface="Arial" pitchFamily="34" charset="0"/>
              </a:rPr>
              <a:t>der Strau</a:t>
            </a:r>
            <a:r>
              <a:rPr lang="de-DE" sz="8000" b="1" i="1" u="sng" dirty="0" smtClean="0">
                <a:solidFill>
                  <a:srgbClr val="FF0000"/>
                </a:solidFill>
                <a:latin typeface="Arial" pitchFamily="34" charset="0"/>
                <a:cs typeface="Arial" pitchFamily="34" charset="0"/>
              </a:rPr>
              <a:t>ß</a:t>
            </a:r>
            <a:r>
              <a:rPr lang="de-DE" sz="8000" b="1" i="1" dirty="0" smtClean="0">
                <a:latin typeface="Arial" pitchFamily="34" charset="0"/>
                <a:cs typeface="Arial" pitchFamily="34" charset="0"/>
              </a:rPr>
              <a:t>, groß, heiß, der Fußboden, weiß, </a:t>
            </a:r>
            <a:endParaRPr lang="ru-RU" sz="8000" b="1" i="1" dirty="0" smtClean="0">
              <a:latin typeface="Arial" pitchFamily="34" charset="0"/>
              <a:cs typeface="Arial" pitchFamily="34" charset="0"/>
            </a:endParaRPr>
          </a:p>
          <a:p>
            <a:pPr lvl="0" algn="ctr"/>
            <a:r>
              <a:rPr lang="de-DE" sz="8000" b="1" i="1" dirty="0" smtClean="0">
                <a:latin typeface="Arial" pitchFamily="34" charset="0"/>
                <a:cs typeface="Arial" pitchFamily="34" charset="0"/>
              </a:rPr>
              <a:t>die Straße, fleißig,</a:t>
            </a:r>
            <a:endParaRPr lang="ru-RU" sz="8000" b="1" i="1" dirty="0" smtClean="0">
              <a:latin typeface="Arial" pitchFamily="34" charset="0"/>
              <a:cs typeface="Arial" pitchFamily="34" charset="0"/>
            </a:endParaRPr>
          </a:p>
          <a:p>
            <a:pPr lvl="0" algn="ctr"/>
            <a:r>
              <a:rPr lang="de-DE" sz="8000" b="1" i="1" dirty="0" smtClean="0">
                <a:latin typeface="Arial" pitchFamily="34" charset="0"/>
                <a:cs typeface="Arial" pitchFamily="34" charset="0"/>
              </a:rPr>
              <a:t>viel Spaß, ich heiße, beißen, ein </a:t>
            </a:r>
            <a:r>
              <a:rPr lang="de-DE" sz="8000" b="1" i="1" dirty="0" err="1" smtClean="0">
                <a:latin typeface="Arial" pitchFamily="34" charset="0"/>
                <a:cs typeface="Arial" pitchFamily="34" charset="0"/>
              </a:rPr>
              <a:t>bißchen</a:t>
            </a:r>
            <a:endParaRPr lang="de-DE"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er Strauß, groß.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hlinkClick r:id="" action="ppaction://noaction">
              <a:snd r:embed="rId4" name="-ig.wav"/>
            </a:hlinkClick>
          </p:cNvPr>
          <p:cNvSpPr/>
          <p:nvPr/>
        </p:nvSpPr>
        <p:spPr>
          <a:xfrm>
            <a:off x="0" y="1539199"/>
            <a:ext cx="12192000" cy="3585587"/>
          </a:xfrm>
          <a:prstGeom prst="rect">
            <a:avLst/>
          </a:prstGeom>
        </p:spPr>
        <p:txBody>
          <a:bodyPr wrap="square" lIns="91430" tIns="45715" rIns="91430" bIns="45715">
            <a:spAutoFit/>
          </a:bodyPr>
          <a:lstStyle/>
          <a:p>
            <a:pPr algn="ctr">
              <a:defRPr/>
            </a:pPr>
            <a:r>
              <a:rPr lang="de-DE" sz="22700" b="1" i="1" dirty="0">
                <a:solidFill>
                  <a:srgbClr val="FF0000"/>
                </a:solidFill>
                <a:effectLst>
                  <a:outerShdw blurRad="38100" dist="38100" dir="2700000" algn="tl">
                    <a:srgbClr val="000000">
                      <a:alpha val="43137"/>
                    </a:srgbClr>
                  </a:outerShdw>
                </a:effectLst>
                <a:cs typeface="Arial" pitchFamily="34" charset="0"/>
              </a:rPr>
              <a:t>-ig</a:t>
            </a:r>
            <a:endParaRPr lang="ru-RU" sz="22700" b="1" i="1" dirty="0">
              <a:solidFill>
                <a:srgbClr val="FF0000"/>
              </a:solidFill>
              <a:effectLst>
                <a:outerShdw blurRad="38100" dist="38100" dir="2700000" algn="tl">
                  <a:srgbClr val="000000">
                    <a:alpha val="43137"/>
                  </a:srgbClr>
                </a:outerShdw>
              </a:effectLst>
              <a:cs typeface="Arial" pitchFamily="34" charset="0"/>
            </a:endParaRPr>
          </a:p>
        </p:txBody>
      </p:sp>
      <p:sp>
        <p:nvSpPr>
          <p:cNvPr id="7" name="Овал 6"/>
          <p:cNvSpPr/>
          <p:nvPr/>
        </p:nvSpPr>
        <p:spPr>
          <a:xfrm>
            <a:off x="457200" y="362607"/>
            <a:ext cx="677917" cy="677917"/>
          </a:xfrm>
          <a:prstGeom prst="ellips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ig.wav"/>
                                        </p:tgtEl>
                                      </p:cMediaNode>
                                    </p:audio>
                                  </p:subTnLst>
                                </p:cTn>
                              </p:par>
                              <p:par>
                                <p:cTn id="9" presetID="2" presetClass="entr" presetSubtype="4"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i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ig-Worter.wav"/>
            </a:hlinkClick>
          </p:cNvPr>
          <p:cNvSpPr>
            <a:spLocks noChangeArrowheads="1"/>
          </p:cNvSpPr>
          <p:nvPr/>
        </p:nvSpPr>
        <p:spPr bwMode="auto">
          <a:xfrm>
            <a:off x="0" y="945931"/>
            <a:ext cx="12192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9600" b="1" i="1" dirty="0" smtClean="0">
                <a:latin typeface="Arial" pitchFamily="34" charset="0"/>
                <a:cs typeface="Arial" pitchFamily="34" charset="0"/>
              </a:rPr>
              <a:t>traur</a:t>
            </a:r>
            <a:r>
              <a:rPr lang="de-DE" sz="9600" b="1" i="1" dirty="0" smtClean="0">
                <a:solidFill>
                  <a:srgbClr val="FF0000"/>
                </a:solidFill>
                <a:latin typeface="Arial" pitchFamily="34" charset="0"/>
                <a:cs typeface="Arial" pitchFamily="34" charset="0"/>
              </a:rPr>
              <a:t>ig</a:t>
            </a:r>
            <a:r>
              <a:rPr lang="de-DE" sz="9600" b="1" i="1" dirty="0" smtClean="0">
                <a:latin typeface="Arial" pitchFamily="34" charset="0"/>
                <a:cs typeface="Arial" pitchFamily="34" charset="0"/>
              </a:rPr>
              <a:t>, richt</a:t>
            </a:r>
            <a:r>
              <a:rPr lang="de-DE" sz="9600" b="1" i="1" u="sng" dirty="0" smtClean="0">
                <a:solidFill>
                  <a:srgbClr val="FF0000"/>
                </a:solidFill>
                <a:latin typeface="Arial" pitchFamily="34" charset="0"/>
                <a:cs typeface="Arial" pitchFamily="34" charset="0"/>
              </a:rPr>
              <a:t>ig</a:t>
            </a:r>
            <a:r>
              <a:rPr lang="de-DE" sz="9600" b="1" i="1" dirty="0" smtClean="0">
                <a:latin typeface="Arial" pitchFamily="34" charset="0"/>
                <a:cs typeface="Arial" pitchFamily="34" charset="0"/>
              </a:rPr>
              <a:t>, wen</a:t>
            </a:r>
            <a:r>
              <a:rPr lang="de-DE" sz="9600" b="1" i="1" dirty="0" smtClean="0">
                <a:solidFill>
                  <a:srgbClr val="FF0000"/>
                </a:solidFill>
                <a:latin typeface="Arial" pitchFamily="34" charset="0"/>
                <a:cs typeface="Arial" pitchFamily="34" charset="0"/>
              </a:rPr>
              <a:t>ig</a:t>
            </a:r>
            <a:r>
              <a:rPr lang="de-DE" sz="9600" b="1" i="1" dirty="0" smtClean="0">
                <a:latin typeface="Arial" pitchFamily="34" charset="0"/>
                <a:cs typeface="Arial" pitchFamily="34" charset="0"/>
              </a:rPr>
              <a:t>, fünfz</a:t>
            </a:r>
            <a:r>
              <a:rPr lang="de-DE" sz="9600" b="1" i="1" dirty="0" smtClean="0">
                <a:solidFill>
                  <a:srgbClr val="FF0000"/>
                </a:solidFill>
                <a:latin typeface="Arial" pitchFamily="34" charset="0"/>
                <a:cs typeface="Arial" pitchFamily="34" charset="0"/>
              </a:rPr>
              <a:t>ig</a:t>
            </a:r>
            <a:endParaRPr lang="de-DE" sz="9600" b="1" i="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ig-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ig-Worter.wav"/>
            </a:hlinkClick>
          </p:cNvPr>
          <p:cNvSpPr>
            <a:spLocks noChangeArrowheads="1"/>
          </p:cNvSpPr>
          <p:nvPr/>
        </p:nvSpPr>
        <p:spPr bwMode="auto">
          <a:xfrm>
            <a:off x="0" y="945931"/>
            <a:ext cx="12192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9600" b="1" i="1" dirty="0" smtClean="0">
                <a:latin typeface="Arial" pitchFamily="34" charset="0"/>
                <a:cs typeface="Arial" pitchFamily="34" charset="0"/>
              </a:rPr>
              <a:t>traur</a:t>
            </a:r>
            <a:r>
              <a:rPr lang="de-DE" sz="9600" b="1" i="1" dirty="0" smtClean="0">
                <a:solidFill>
                  <a:srgbClr val="FF0000"/>
                </a:solidFill>
                <a:latin typeface="Arial" pitchFamily="34" charset="0"/>
                <a:cs typeface="Arial" pitchFamily="34" charset="0"/>
              </a:rPr>
              <a:t>ig</a:t>
            </a:r>
            <a:r>
              <a:rPr lang="de-DE" sz="9600" b="1" i="1" dirty="0" smtClean="0">
                <a:latin typeface="Arial" pitchFamily="34" charset="0"/>
                <a:cs typeface="Arial" pitchFamily="34" charset="0"/>
              </a:rPr>
              <a:t>, richt</a:t>
            </a:r>
            <a:r>
              <a:rPr lang="de-DE" sz="9600" b="1" i="1" u="sng" dirty="0" smtClean="0">
                <a:latin typeface="Arial" pitchFamily="34" charset="0"/>
                <a:cs typeface="Arial" pitchFamily="34" charset="0"/>
              </a:rPr>
              <a:t>ig</a:t>
            </a:r>
            <a:r>
              <a:rPr lang="de-DE" sz="9600" b="1" i="1" dirty="0" smtClean="0">
                <a:latin typeface="Arial" pitchFamily="34" charset="0"/>
                <a:cs typeface="Arial" pitchFamily="34" charset="0"/>
              </a:rPr>
              <a:t>, wenig, fünfzig</a:t>
            </a:r>
            <a:endParaRPr lang="de-DE" sz="96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ig-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richtig, fleißig.wav"/>
            </a:hlinkClick>
          </p:cNvPr>
          <p:cNvSpPr>
            <a:spLocks noChangeArrowheads="1"/>
          </p:cNvSpPr>
          <p:nvPr/>
        </p:nvSpPr>
        <p:spPr bwMode="auto">
          <a:xfrm>
            <a:off x="0" y="220717"/>
            <a:ext cx="121920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latin typeface="Arial" pitchFamily="34" charset="0"/>
                <a:cs typeface="Arial" pitchFamily="34" charset="0"/>
              </a:rPr>
              <a:t>richt</a:t>
            </a:r>
            <a:r>
              <a:rPr lang="de-DE" sz="8000" b="1" i="1" u="sng" dirty="0" smtClean="0">
                <a:solidFill>
                  <a:srgbClr val="FF0000"/>
                </a:solidFill>
                <a:latin typeface="Arial" pitchFamily="34" charset="0"/>
                <a:cs typeface="Arial" pitchFamily="34" charset="0"/>
              </a:rPr>
              <a:t>ig</a:t>
            </a:r>
            <a:r>
              <a:rPr lang="de-DE" sz="8000" b="1" i="1" dirty="0" smtClean="0">
                <a:latin typeface="Arial" pitchFamily="34" charset="0"/>
                <a:cs typeface="Arial" pitchFamily="34" charset="0"/>
              </a:rPr>
              <a:t>, fleiß</a:t>
            </a:r>
            <a:r>
              <a:rPr lang="de-DE" sz="8000" b="1" i="1" dirty="0" smtClean="0">
                <a:solidFill>
                  <a:srgbClr val="FF0000"/>
                </a:solidFill>
                <a:latin typeface="Arial" pitchFamily="34" charset="0"/>
                <a:cs typeface="Arial" pitchFamily="34" charset="0"/>
              </a:rPr>
              <a:t>ig</a:t>
            </a:r>
            <a:r>
              <a:rPr lang="de-DE" sz="8000" b="1" i="1" dirty="0" smtClean="0">
                <a:latin typeface="Arial" pitchFamily="34" charset="0"/>
                <a:cs typeface="Arial" pitchFamily="34" charset="0"/>
              </a:rPr>
              <a:t>, traur</a:t>
            </a:r>
            <a:r>
              <a:rPr lang="de-DE" sz="8000" b="1" i="1" dirty="0" smtClean="0">
                <a:solidFill>
                  <a:srgbClr val="FF0000"/>
                </a:solidFill>
                <a:latin typeface="Arial" pitchFamily="34" charset="0"/>
                <a:cs typeface="Arial" pitchFamily="34" charset="0"/>
              </a:rPr>
              <a:t>ig</a:t>
            </a:r>
            <a:r>
              <a:rPr lang="de-DE" sz="8000" b="1" i="1" dirty="0" smtClean="0">
                <a:latin typeface="Arial" pitchFamily="34" charset="0"/>
                <a:cs typeface="Arial" pitchFamily="34" charset="0"/>
              </a:rPr>
              <a:t>, zwanz</a:t>
            </a:r>
            <a:r>
              <a:rPr lang="de-DE" sz="8000" b="1" i="1" dirty="0" smtClean="0">
                <a:solidFill>
                  <a:srgbClr val="FF0000"/>
                </a:solidFill>
                <a:latin typeface="Arial" pitchFamily="34" charset="0"/>
                <a:cs typeface="Arial" pitchFamily="34" charset="0"/>
              </a:rPr>
              <a:t>ig</a:t>
            </a:r>
            <a:r>
              <a:rPr lang="de-DE" sz="8000" b="1" i="1" dirty="0" smtClean="0">
                <a:latin typeface="Arial" pitchFamily="34" charset="0"/>
                <a:cs typeface="Arial" pitchFamily="34" charset="0"/>
              </a:rPr>
              <a:t>, schmutz</a:t>
            </a:r>
            <a:r>
              <a:rPr lang="de-DE" sz="8000" b="1" i="1" dirty="0" smtClean="0">
                <a:solidFill>
                  <a:srgbClr val="FF0000"/>
                </a:solidFill>
                <a:latin typeface="Arial" pitchFamily="34" charset="0"/>
                <a:cs typeface="Arial" pitchFamily="34" charset="0"/>
              </a:rPr>
              <a:t>ig</a:t>
            </a:r>
            <a:r>
              <a:rPr lang="de-DE" sz="8000" b="1" i="1" dirty="0" smtClean="0">
                <a:latin typeface="Arial" pitchFamily="34" charset="0"/>
                <a:cs typeface="Arial" pitchFamily="34" charset="0"/>
              </a:rPr>
              <a:t>, lust</a:t>
            </a:r>
            <a:r>
              <a:rPr lang="de-DE" sz="8000" b="1" i="1" dirty="0" smtClean="0">
                <a:solidFill>
                  <a:srgbClr val="FF0000"/>
                </a:solidFill>
                <a:latin typeface="Arial" pitchFamily="34" charset="0"/>
                <a:cs typeface="Arial" pitchFamily="34" charset="0"/>
              </a:rPr>
              <a:t>ig</a:t>
            </a:r>
            <a:r>
              <a:rPr lang="de-DE" sz="8000" b="1" i="1" dirty="0" smtClean="0">
                <a:latin typeface="Arial" pitchFamily="34" charset="0"/>
                <a:cs typeface="Arial" pitchFamily="34" charset="0"/>
              </a:rPr>
              <a:t>, vorsicht</a:t>
            </a:r>
            <a:r>
              <a:rPr lang="de-DE" sz="8000" b="1" i="1" dirty="0" smtClean="0">
                <a:solidFill>
                  <a:srgbClr val="FF0000"/>
                </a:solidFill>
                <a:latin typeface="Arial" pitchFamily="34" charset="0"/>
                <a:cs typeface="Arial" pitchFamily="34" charset="0"/>
              </a:rPr>
              <a:t>ig</a:t>
            </a:r>
            <a:r>
              <a:rPr lang="de-DE" sz="8000" b="1" i="1" dirty="0" smtClean="0">
                <a:latin typeface="Arial" pitchFamily="34" charset="0"/>
                <a:cs typeface="Arial" pitchFamily="34" charset="0"/>
              </a:rPr>
              <a:t>, fert</a:t>
            </a:r>
            <a:r>
              <a:rPr lang="de-DE" sz="8000" b="1" i="1" dirty="0" smtClean="0">
                <a:solidFill>
                  <a:srgbClr val="FF0000"/>
                </a:solidFill>
                <a:latin typeface="Arial" pitchFamily="34" charset="0"/>
                <a:cs typeface="Arial" pitchFamily="34" charset="0"/>
              </a:rPr>
              <a:t>ig</a:t>
            </a:r>
            <a:r>
              <a:rPr lang="de-DE" sz="8000" b="1" i="1" dirty="0" smtClean="0">
                <a:latin typeface="Arial" pitchFamily="34" charset="0"/>
                <a:cs typeface="Arial" pitchFamily="34" charset="0"/>
              </a:rPr>
              <a:t>, wen</a:t>
            </a:r>
            <a:r>
              <a:rPr lang="de-DE" sz="8000" b="1" i="1" dirty="0" smtClean="0">
                <a:solidFill>
                  <a:srgbClr val="FF0000"/>
                </a:solidFill>
                <a:latin typeface="Arial" pitchFamily="34" charset="0"/>
                <a:cs typeface="Arial" pitchFamily="34" charset="0"/>
              </a:rPr>
              <a:t>ig</a:t>
            </a:r>
            <a:r>
              <a:rPr lang="de-DE" sz="8000" b="1" i="1" dirty="0" smtClean="0">
                <a:latin typeface="Arial" pitchFamily="34" charset="0"/>
                <a:cs typeface="Arial" pitchFamily="34" charset="0"/>
              </a:rPr>
              <a:t>, wicht</a:t>
            </a:r>
            <a:r>
              <a:rPr lang="de-DE" sz="8000" b="1" i="1" dirty="0" smtClean="0">
                <a:solidFill>
                  <a:srgbClr val="FF0000"/>
                </a:solidFill>
                <a:latin typeface="Arial" pitchFamily="34" charset="0"/>
                <a:cs typeface="Arial" pitchFamily="34" charset="0"/>
              </a:rPr>
              <a:t>ig</a:t>
            </a:r>
            <a:r>
              <a:rPr lang="de-DE" sz="8000" b="1" i="1" dirty="0" smtClean="0">
                <a:latin typeface="Arial" pitchFamily="34" charset="0"/>
                <a:cs typeface="Arial" pitchFamily="34" charset="0"/>
              </a:rPr>
              <a:t>, nöt</a:t>
            </a:r>
            <a:r>
              <a:rPr lang="de-DE" sz="8000" b="1" i="1" dirty="0" smtClean="0">
                <a:solidFill>
                  <a:srgbClr val="FF0000"/>
                </a:solidFill>
                <a:latin typeface="Arial" pitchFamily="34" charset="0"/>
                <a:cs typeface="Arial" pitchFamily="34" charset="0"/>
              </a:rPr>
              <a:t>ig</a:t>
            </a:r>
            <a:endParaRPr lang="de-DE" sz="8000" b="1" i="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richtig, fleißi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richtig, fleißig.wav"/>
            </a:hlinkClick>
          </p:cNvPr>
          <p:cNvSpPr>
            <a:spLocks noChangeArrowheads="1"/>
          </p:cNvSpPr>
          <p:nvPr/>
        </p:nvSpPr>
        <p:spPr bwMode="auto">
          <a:xfrm>
            <a:off x="0" y="220717"/>
            <a:ext cx="121920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000" b="1" i="1" dirty="0" smtClean="0">
                <a:latin typeface="Arial" pitchFamily="34" charset="0"/>
                <a:cs typeface="Arial" pitchFamily="34" charset="0"/>
              </a:rPr>
              <a:t>richt</a:t>
            </a:r>
            <a:r>
              <a:rPr lang="de-DE" sz="8000" b="1" i="1" u="sng" dirty="0" smtClean="0">
                <a:solidFill>
                  <a:srgbClr val="FF0000"/>
                </a:solidFill>
                <a:latin typeface="Arial" pitchFamily="34" charset="0"/>
                <a:cs typeface="Arial" pitchFamily="34" charset="0"/>
              </a:rPr>
              <a:t>ig</a:t>
            </a:r>
            <a:r>
              <a:rPr lang="de-DE" sz="8000" b="1" i="1" dirty="0" smtClean="0">
                <a:latin typeface="Arial" pitchFamily="34" charset="0"/>
                <a:cs typeface="Arial" pitchFamily="34" charset="0"/>
              </a:rPr>
              <a:t>, fleißig, traurig, zwanzig, schmutzig, lustig, vorsichtig, fertig, wenig, wichtig, nötig</a:t>
            </a:r>
            <a:endParaRPr lang="de-DE" sz="8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richtig, fleißi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hlinkClick r:id="" action="ppaction://noaction">
              <a:snd r:embed="rId4" name="u-Umlaut.wav"/>
            </a:hlinkClick>
          </p:cNvPr>
          <p:cNvSpPr/>
          <p:nvPr/>
        </p:nvSpPr>
        <p:spPr>
          <a:xfrm>
            <a:off x="0" y="1740282"/>
            <a:ext cx="12192000" cy="1569650"/>
          </a:xfrm>
          <a:prstGeom prst="rect">
            <a:avLst/>
          </a:prstGeom>
        </p:spPr>
        <p:txBody>
          <a:bodyPr wrap="square" lIns="91430" tIns="45715" rIns="91430" bIns="45715">
            <a:spAutoFit/>
          </a:bodyPr>
          <a:lstStyle/>
          <a:p>
            <a:pPr algn="ctr">
              <a:defRPr/>
            </a:pPr>
            <a:r>
              <a:rPr lang="de-DE" sz="9600" b="1" i="1" dirty="0">
                <a:solidFill>
                  <a:srgbClr val="FF0000"/>
                </a:solidFill>
                <a:effectLst>
                  <a:outerShdw blurRad="38100" dist="38100" dir="2700000" algn="tl">
                    <a:srgbClr val="000000">
                      <a:alpha val="43137"/>
                    </a:srgbClr>
                  </a:outerShdw>
                </a:effectLst>
                <a:latin typeface="Arial" pitchFamily="34" charset="0"/>
                <a:cs typeface="Arial" pitchFamily="34" charset="0"/>
              </a:rPr>
              <a:t>ü</a:t>
            </a:r>
            <a:r>
              <a:rPr lang="de-DE" sz="9600" b="1" i="1" dirty="0">
                <a:solidFill>
                  <a:schemeClr val="accent6"/>
                </a:solidFill>
                <a:effectLst>
                  <a:outerShdw blurRad="38100" dist="38100" dir="2700000" algn="tl">
                    <a:srgbClr val="000000">
                      <a:alpha val="43137"/>
                    </a:srgbClr>
                  </a:outerShdw>
                </a:effectLst>
                <a:latin typeface="Arial" pitchFamily="34" charset="0"/>
                <a:cs typeface="Arial" pitchFamily="34" charset="0"/>
              </a:rPr>
              <a:t> </a:t>
            </a:r>
            <a:r>
              <a:rPr lang="de-DE" sz="9600" b="1" i="1" dirty="0">
                <a:solidFill>
                  <a:srgbClr val="C00000"/>
                </a:solidFill>
                <a:effectLst>
                  <a:outerShdw blurRad="38100" dist="38100" dir="2700000" algn="tl">
                    <a:srgbClr val="000000">
                      <a:alpha val="43137"/>
                    </a:srgbClr>
                  </a:outerShdw>
                </a:effectLst>
                <a:latin typeface="Arial" pitchFamily="34" charset="0"/>
                <a:cs typeface="Arial" pitchFamily="34" charset="0"/>
              </a:rPr>
              <a:t>(u-Umlaut)</a:t>
            </a:r>
            <a:endParaRPr lang="ru-RU" sz="9600" b="1" i="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Прямоугольник 10">
            <a:hlinkClick r:id="" action="ppaction://noaction">
              <a:snd r:embed="rId3" name="u-Umlaut.wav"/>
            </a:hlinkClick>
          </p:cNvPr>
          <p:cNvSpPr>
            <a:spLocks noChangeArrowheads="1"/>
          </p:cNvSpPr>
          <p:nvPr/>
        </p:nvSpPr>
        <p:spPr bwMode="auto">
          <a:xfrm>
            <a:off x="0" y="3844454"/>
            <a:ext cx="12192000" cy="1015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ru-RU" altLang="ru-RU" sz="6000" b="1" i="1" dirty="0" smtClean="0">
                <a:latin typeface="Arial" pitchFamily="34" charset="0"/>
                <a:cs typeface="Arial" pitchFamily="34" charset="0"/>
              </a:rPr>
              <a:t>среднее </a:t>
            </a:r>
            <a:r>
              <a:rPr lang="ru-RU" altLang="ru-RU" sz="6000" b="1" i="1" dirty="0">
                <a:latin typeface="Arial" pitchFamily="34" charset="0"/>
                <a:cs typeface="Arial" pitchFamily="34" charset="0"/>
              </a:rPr>
              <a:t>между </a:t>
            </a:r>
            <a:r>
              <a:rPr lang="ru-RU" altLang="ru-RU" sz="6000" b="1" i="1" u="sng" dirty="0">
                <a:solidFill>
                  <a:srgbClr val="0000CC"/>
                </a:solidFill>
                <a:effectLst>
                  <a:outerShdw blurRad="38100" dist="38100" dir="2700000" algn="tl">
                    <a:srgbClr val="000000">
                      <a:alpha val="43137"/>
                    </a:srgbClr>
                  </a:outerShdw>
                </a:effectLst>
                <a:latin typeface="Arial" pitchFamily="34" charset="0"/>
                <a:cs typeface="Arial" pitchFamily="34" charset="0"/>
              </a:rPr>
              <a:t>Ю</a:t>
            </a:r>
            <a:r>
              <a:rPr lang="ru-RU" altLang="ru-RU" sz="6000" b="1" i="1" dirty="0">
                <a:solidFill>
                  <a:srgbClr val="008080"/>
                </a:solidFill>
                <a:latin typeface="Arial" pitchFamily="34" charset="0"/>
                <a:cs typeface="Arial" pitchFamily="34" charset="0"/>
              </a:rPr>
              <a:t>ля</a:t>
            </a:r>
            <a:r>
              <a:rPr lang="ru-RU" altLang="ru-RU" sz="6000" b="1" i="1" dirty="0">
                <a:latin typeface="Arial" pitchFamily="34" charset="0"/>
                <a:cs typeface="Arial" pitchFamily="34" charset="0"/>
              </a:rPr>
              <a:t> и </a:t>
            </a:r>
            <a:r>
              <a:rPr lang="ru-RU" altLang="ru-RU" sz="6000" b="1" i="1" u="sng" dirty="0" err="1">
                <a:solidFill>
                  <a:srgbClr val="0000CC"/>
                </a:solidFill>
                <a:effectLst>
                  <a:outerShdw blurRad="38100" dist="38100" dir="2700000" algn="tl">
                    <a:srgbClr val="000000">
                      <a:alpha val="43137"/>
                    </a:srgbClr>
                  </a:outerShdw>
                </a:effectLst>
                <a:latin typeface="Arial" pitchFamily="34" charset="0"/>
                <a:cs typeface="Arial" pitchFamily="34" charset="0"/>
              </a:rPr>
              <a:t>У</a:t>
            </a:r>
            <a:r>
              <a:rPr lang="ru-RU" altLang="ru-RU" sz="6000" b="1" i="1" dirty="0" err="1">
                <a:solidFill>
                  <a:srgbClr val="008080"/>
                </a:solidFill>
                <a:latin typeface="Arial" pitchFamily="34" charset="0"/>
                <a:cs typeface="Arial" pitchFamily="34" charset="0"/>
              </a:rPr>
              <a:t>ля</a:t>
            </a:r>
            <a:endParaRPr lang="ru-RU" altLang="ru-RU" sz="6000" b="1" i="1" dirty="0">
              <a:solidFill>
                <a:srgbClr val="00808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Umlau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u-umlaut Worter.wav"/>
            </a:hlinkClick>
          </p:cNvPr>
          <p:cNvSpPr>
            <a:spLocks noChangeArrowheads="1"/>
          </p:cNvSpPr>
          <p:nvPr/>
        </p:nvSpPr>
        <p:spPr bwMode="auto">
          <a:xfrm>
            <a:off x="0" y="725213"/>
            <a:ext cx="121920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800" b="1" i="1" dirty="0" smtClean="0">
                <a:latin typeface="Arial" pitchFamily="34" charset="0"/>
                <a:cs typeface="Arial" pitchFamily="34" charset="0"/>
              </a:rPr>
              <a:t>m</a:t>
            </a:r>
            <a:r>
              <a:rPr lang="de-DE" sz="8800" b="1" i="1" dirty="0" smtClean="0">
                <a:solidFill>
                  <a:srgbClr val="FF0000"/>
                </a:solidFill>
                <a:latin typeface="Arial" pitchFamily="34" charset="0"/>
                <a:cs typeface="Arial" pitchFamily="34" charset="0"/>
              </a:rPr>
              <a:t>ü</a:t>
            </a:r>
            <a:r>
              <a:rPr lang="de-DE" sz="8800" b="1" i="1" dirty="0" smtClean="0">
                <a:latin typeface="Arial" pitchFamily="34" charset="0"/>
                <a:cs typeface="Arial" pitchFamily="34" charset="0"/>
              </a:rPr>
              <a:t>de, S</a:t>
            </a:r>
            <a:r>
              <a:rPr lang="de-DE" sz="8800" b="1" i="1" dirty="0" smtClean="0">
                <a:solidFill>
                  <a:srgbClr val="FF0000"/>
                </a:solidFill>
                <a:latin typeface="Arial" pitchFamily="34" charset="0"/>
                <a:cs typeface="Arial" pitchFamily="34" charset="0"/>
              </a:rPr>
              <a:t>ü</a:t>
            </a:r>
            <a:r>
              <a:rPr lang="de-DE" sz="8800" b="1" i="1" dirty="0" smtClean="0">
                <a:latin typeface="Arial" pitchFamily="34" charset="0"/>
                <a:cs typeface="Arial" pitchFamily="34" charset="0"/>
              </a:rPr>
              <a:t>den, w</a:t>
            </a:r>
            <a:r>
              <a:rPr lang="de-DE" sz="8800" b="1" i="1" dirty="0" smtClean="0">
                <a:solidFill>
                  <a:srgbClr val="FF0000"/>
                </a:solidFill>
                <a:latin typeface="Arial" pitchFamily="34" charset="0"/>
                <a:cs typeface="Arial" pitchFamily="34" charset="0"/>
              </a:rPr>
              <a:t>ü</a:t>
            </a:r>
            <a:r>
              <a:rPr lang="de-DE" sz="8800" b="1" i="1" dirty="0" smtClean="0">
                <a:latin typeface="Arial" pitchFamily="34" charset="0"/>
                <a:cs typeface="Arial" pitchFamily="34" charset="0"/>
              </a:rPr>
              <a:t>tend</a:t>
            </a:r>
            <a:r>
              <a:rPr lang="en-US" sz="8800" b="1" i="1" dirty="0" smtClean="0">
                <a:latin typeface="Arial" pitchFamily="34" charset="0"/>
                <a:cs typeface="Arial" pitchFamily="34" charset="0"/>
              </a:rPr>
              <a:t>;</a:t>
            </a:r>
            <a:endParaRPr lang="de-DE" sz="8800" b="1" i="1" dirty="0" smtClean="0">
              <a:latin typeface="Arial" pitchFamily="34" charset="0"/>
              <a:cs typeface="Arial" pitchFamily="34" charset="0"/>
            </a:endParaRPr>
          </a:p>
          <a:p>
            <a:pPr lvl="0" algn="ctr"/>
            <a:r>
              <a:rPr lang="de-DE" sz="8800" b="1" i="1" dirty="0" smtClean="0">
                <a:latin typeface="Arial" pitchFamily="34" charset="0"/>
                <a:cs typeface="Arial" pitchFamily="34" charset="0"/>
              </a:rPr>
              <a:t>R</a:t>
            </a:r>
            <a:r>
              <a:rPr lang="de-DE" sz="8800" b="1" i="1" dirty="0" smtClean="0">
                <a:solidFill>
                  <a:srgbClr val="FF0000"/>
                </a:solidFill>
                <a:latin typeface="Arial" pitchFamily="34" charset="0"/>
                <a:cs typeface="Arial" pitchFamily="34" charset="0"/>
              </a:rPr>
              <a:t>ü</a:t>
            </a:r>
            <a:r>
              <a:rPr lang="de-DE" sz="8800" b="1" i="1" dirty="0" smtClean="0">
                <a:latin typeface="Arial" pitchFamily="34" charset="0"/>
                <a:cs typeface="Arial" pitchFamily="34" charset="0"/>
              </a:rPr>
              <a:t>cken, M</a:t>
            </a:r>
            <a:r>
              <a:rPr lang="de-DE" sz="8800" b="1" i="1" dirty="0" smtClean="0">
                <a:solidFill>
                  <a:srgbClr val="FF0000"/>
                </a:solidFill>
                <a:latin typeface="Arial" pitchFamily="34" charset="0"/>
                <a:cs typeface="Arial" pitchFamily="34" charset="0"/>
              </a:rPr>
              <a:t>ü</a:t>
            </a:r>
            <a:r>
              <a:rPr lang="de-DE" sz="8800" b="1" i="1" dirty="0" smtClean="0">
                <a:latin typeface="Arial" pitchFamily="34" charset="0"/>
                <a:cs typeface="Arial" pitchFamily="34" charset="0"/>
              </a:rPr>
              <a:t>cke, F</a:t>
            </a:r>
            <a:r>
              <a:rPr lang="de-DE" sz="8800" b="1" i="1" dirty="0" smtClean="0">
                <a:solidFill>
                  <a:srgbClr val="FF0000"/>
                </a:solidFill>
                <a:latin typeface="Arial" pitchFamily="34" charset="0"/>
                <a:cs typeface="Arial" pitchFamily="34" charset="0"/>
              </a:rPr>
              <a:t>ü</a:t>
            </a:r>
            <a:r>
              <a:rPr lang="de-DE" sz="8800" b="1" i="1" dirty="0" smtClean="0">
                <a:latin typeface="Arial" pitchFamily="34" charset="0"/>
                <a:cs typeface="Arial" pitchFamily="34" charset="0"/>
              </a:rPr>
              <a:t>chse; dr</a:t>
            </a:r>
            <a:r>
              <a:rPr lang="de-DE" sz="8800" b="1" i="1" dirty="0" smtClean="0">
                <a:solidFill>
                  <a:srgbClr val="FF0000"/>
                </a:solidFill>
                <a:latin typeface="Arial" pitchFamily="34" charset="0"/>
                <a:cs typeface="Arial" pitchFamily="34" charset="0"/>
              </a:rPr>
              <a:t>ü</a:t>
            </a:r>
            <a:r>
              <a:rPr lang="de-DE" sz="8800" b="1" i="1" dirty="0" smtClean="0">
                <a:latin typeface="Arial" pitchFamily="34" charset="0"/>
                <a:cs typeface="Arial" pitchFamily="34" charset="0"/>
              </a:rPr>
              <a:t>cken </a:t>
            </a:r>
            <a:endParaRPr lang="de-DE" sz="88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umlaut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u-umlaut Worter.wav"/>
            </a:hlinkClick>
          </p:cNvPr>
          <p:cNvSpPr>
            <a:spLocks noChangeArrowheads="1"/>
          </p:cNvSpPr>
          <p:nvPr/>
        </p:nvSpPr>
        <p:spPr bwMode="auto">
          <a:xfrm>
            <a:off x="0" y="567558"/>
            <a:ext cx="121920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800" b="1" i="1" dirty="0" smtClean="0">
                <a:latin typeface="Arial" pitchFamily="34" charset="0"/>
                <a:cs typeface="Arial" pitchFamily="34" charset="0"/>
              </a:rPr>
              <a:t>m</a:t>
            </a:r>
            <a:r>
              <a:rPr lang="de-DE" sz="8800" b="1" i="1" dirty="0" smtClean="0">
                <a:solidFill>
                  <a:srgbClr val="FF0000"/>
                </a:solidFill>
                <a:latin typeface="Arial" pitchFamily="34" charset="0"/>
                <a:cs typeface="Arial" pitchFamily="34" charset="0"/>
              </a:rPr>
              <a:t>ü</a:t>
            </a:r>
            <a:r>
              <a:rPr lang="de-DE" sz="8800" b="1" i="1" dirty="0" smtClean="0">
                <a:latin typeface="Arial" pitchFamily="34" charset="0"/>
                <a:cs typeface="Arial" pitchFamily="34" charset="0"/>
              </a:rPr>
              <a:t>de, S</a:t>
            </a:r>
            <a:r>
              <a:rPr lang="de-DE" sz="8800" b="1" i="1" dirty="0" smtClean="0">
                <a:solidFill>
                  <a:srgbClr val="FF0000"/>
                </a:solidFill>
                <a:latin typeface="Arial" pitchFamily="34" charset="0"/>
                <a:cs typeface="Arial" pitchFamily="34" charset="0"/>
              </a:rPr>
              <a:t>ü</a:t>
            </a:r>
            <a:r>
              <a:rPr lang="de-DE" sz="8800" b="1" i="1" dirty="0" smtClean="0">
                <a:latin typeface="Arial" pitchFamily="34" charset="0"/>
                <a:cs typeface="Arial" pitchFamily="34" charset="0"/>
              </a:rPr>
              <a:t>den, wütend</a:t>
            </a:r>
            <a:r>
              <a:rPr lang="en-US" sz="8800" b="1" i="1" dirty="0" smtClean="0">
                <a:latin typeface="Arial" pitchFamily="34" charset="0"/>
                <a:cs typeface="Arial" pitchFamily="34" charset="0"/>
              </a:rPr>
              <a:t>;</a:t>
            </a:r>
            <a:endParaRPr lang="de-DE" sz="8800" b="1" i="1" dirty="0" smtClean="0">
              <a:latin typeface="Arial" pitchFamily="34" charset="0"/>
              <a:cs typeface="Arial" pitchFamily="34" charset="0"/>
            </a:endParaRPr>
          </a:p>
          <a:p>
            <a:pPr lvl="0" algn="ctr"/>
            <a:r>
              <a:rPr lang="de-DE" sz="8800" b="1" i="1" dirty="0" smtClean="0">
                <a:latin typeface="Arial" pitchFamily="34" charset="0"/>
                <a:cs typeface="Arial" pitchFamily="34" charset="0"/>
              </a:rPr>
              <a:t>Rücken, Mücke, Füchse; drücken </a:t>
            </a:r>
            <a:endParaRPr lang="de-DE" sz="88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umlaut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srcRect/>
          <a:stretch>
            <a:fillRect/>
          </a:stretch>
        </p:blipFill>
        <p:spPr bwMode="auto">
          <a:xfrm>
            <a:off x="4022222" y="447865"/>
            <a:ext cx="3758722" cy="3716277"/>
          </a:xfrm>
          <a:prstGeom prst="rect">
            <a:avLst/>
          </a:prstGeom>
          <a:noFill/>
          <a:ln w="9525">
            <a:noFill/>
            <a:miter lim="800000"/>
            <a:headEnd/>
            <a:tailEnd/>
          </a:ln>
          <a:effectLst/>
        </p:spPr>
      </p:pic>
      <p:sp>
        <p:nvSpPr>
          <p:cNvPr id="5" name="Text Box 3">
            <a:hlinkClick r:id="" action="ppaction://noaction">
              <a:snd r:embed="rId4" name="ie.wav"/>
            </a:hlinkClick>
          </p:cNvPr>
          <p:cNvSpPr txBox="1">
            <a:spLocks noChangeArrowheads="1"/>
          </p:cNvSpPr>
          <p:nvPr/>
        </p:nvSpPr>
        <p:spPr bwMode="auto">
          <a:xfrm>
            <a:off x="0" y="4071308"/>
            <a:ext cx="12192000" cy="2769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ru-RU" altLang="ru-RU" sz="5400" b="1" i="1" dirty="0">
                <a:solidFill>
                  <a:srgbClr val="00664D"/>
                </a:solidFill>
                <a:cs typeface="Arial" panose="020B0604020202020204" pitchFamily="34" charset="0"/>
              </a:rPr>
              <a:t>Буквосочетание</a:t>
            </a:r>
            <a:r>
              <a:rPr lang="en-US" altLang="ru-RU" sz="5400" b="1" i="1" dirty="0">
                <a:solidFill>
                  <a:srgbClr val="00664D"/>
                </a:solidFill>
                <a:cs typeface="Arial" panose="020B0604020202020204" pitchFamily="34" charset="0"/>
              </a:rPr>
              <a:t> </a:t>
            </a:r>
            <a:r>
              <a:rPr lang="en-US" altLang="ru-RU" sz="6600" b="1" i="1" dirty="0" err="1">
                <a:solidFill>
                  <a:srgbClr val="FF0000"/>
                </a:solidFill>
                <a:latin typeface="Arial" pitchFamily="34" charset="0"/>
                <a:cs typeface="Arial" pitchFamily="34" charset="0"/>
              </a:rPr>
              <a:t>i</a:t>
            </a:r>
            <a:r>
              <a:rPr lang="en-US" altLang="ru-RU" sz="6600" b="1" i="1" dirty="0" err="1">
                <a:solidFill>
                  <a:schemeClr val="bg1">
                    <a:lumMod val="65000"/>
                  </a:schemeClr>
                </a:solidFill>
                <a:latin typeface="Arial" pitchFamily="34" charset="0"/>
                <a:cs typeface="Arial" pitchFamily="34" charset="0"/>
              </a:rPr>
              <a:t>e</a:t>
            </a:r>
            <a:endParaRPr lang="ru-RU" altLang="ru-RU" sz="6600" b="1" i="1" dirty="0">
              <a:solidFill>
                <a:schemeClr val="bg1">
                  <a:lumMod val="65000"/>
                </a:schemeClr>
              </a:solidFill>
              <a:latin typeface="Arial" pitchFamily="34" charset="0"/>
              <a:cs typeface="Arial" pitchFamily="34" charset="0"/>
            </a:endParaRPr>
          </a:p>
          <a:p>
            <a:pPr algn="ctr"/>
            <a:r>
              <a:rPr lang="ru-RU" altLang="ru-RU" sz="5400" b="1" i="1" dirty="0">
                <a:solidFill>
                  <a:srgbClr val="00664D"/>
                </a:solidFill>
                <a:cs typeface="Arial" panose="020B0604020202020204" pitchFamily="34" charset="0"/>
              </a:rPr>
              <a:t>читается как долгое </a:t>
            </a:r>
            <a:r>
              <a:rPr lang="en-US" altLang="ru-RU" sz="5400" b="1" i="1" dirty="0">
                <a:solidFill>
                  <a:srgbClr val="C00000"/>
                </a:solidFill>
                <a:cs typeface="Arial" panose="020B0604020202020204" pitchFamily="34" charset="0"/>
              </a:rPr>
              <a:t>[</a:t>
            </a:r>
            <a:r>
              <a:rPr lang="en-US" altLang="ru-RU" sz="5400" b="1" i="1" dirty="0" err="1">
                <a:solidFill>
                  <a:srgbClr val="C00000"/>
                </a:solidFill>
                <a:cs typeface="Arial" panose="020B0604020202020204" pitchFamily="34" charset="0"/>
              </a:rPr>
              <a:t>i</a:t>
            </a:r>
            <a:r>
              <a:rPr lang="ru-RU" altLang="ru-RU" sz="5400" b="1" i="1" dirty="0">
                <a:solidFill>
                  <a:srgbClr val="C00000"/>
                </a:solidFill>
                <a:cs typeface="Arial" panose="020B0604020202020204" pitchFamily="34" charset="0"/>
              </a:rPr>
              <a:t>:</a:t>
            </a:r>
            <a:r>
              <a:rPr lang="en-US" altLang="ru-RU" sz="5400" b="1" i="1" dirty="0">
                <a:solidFill>
                  <a:srgbClr val="C00000"/>
                </a:solidFill>
                <a:cs typeface="Arial" panose="020B0604020202020204" pitchFamily="34" charset="0"/>
              </a:rPr>
              <a:t>]</a:t>
            </a:r>
            <a:endParaRPr lang="ru-RU" altLang="ru-RU" sz="5400" b="1" i="1" dirty="0">
              <a:solidFill>
                <a:srgbClr val="C00000"/>
              </a:solidFill>
              <a:cs typeface="Arial" panose="020B0604020202020204" pitchFamily="34" charset="0"/>
            </a:endParaRPr>
          </a:p>
          <a:p>
            <a:pPr algn="ctr"/>
            <a:r>
              <a:rPr lang="ru-RU" altLang="ru-RU" sz="5400" b="1" i="1" dirty="0">
                <a:solidFill>
                  <a:srgbClr val="0033CC"/>
                </a:solidFill>
                <a:cs typeface="Arial" panose="020B0604020202020204" pitchFamily="34" charset="0"/>
              </a:rPr>
              <a:t>(«шарик» улетает)</a:t>
            </a:r>
            <a:endParaRPr lang="en-US" altLang="ru-RU" sz="5400" b="1" i="1" dirty="0">
              <a:solidFill>
                <a:srgbClr val="0033CC"/>
              </a:solidFil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ie-zvu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i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über, überall.wav"/>
            </a:hlinkClick>
          </p:cNvPr>
          <p:cNvSpPr>
            <a:spLocks noChangeArrowheads="1"/>
          </p:cNvSpPr>
          <p:nvPr/>
        </p:nvSpPr>
        <p:spPr bwMode="auto">
          <a:xfrm>
            <a:off x="0" y="0"/>
            <a:ext cx="12192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000" b="1" i="1" u="sng"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ber, </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berall, nat</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rlich,</a:t>
            </a:r>
          </a:p>
          <a:p>
            <a:pPr lvl="0" algn="ctr"/>
            <a:r>
              <a:rPr lang="de-DE" sz="6000" b="1" i="1" dirty="0" smtClean="0">
                <a:latin typeface="Arial" pitchFamily="34" charset="0"/>
                <a:cs typeface="Arial" pitchFamily="34" charset="0"/>
              </a:rPr>
              <a:t>der S</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den, das Gef</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hl, die T</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r, m</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de, f</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r, f</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hren, das G</a:t>
            </a:r>
            <a:r>
              <a:rPr lang="de-DE" sz="6000" b="1" i="1" dirty="0" smtClean="0">
                <a:solidFill>
                  <a:srgbClr val="FF0000"/>
                </a:solidFill>
                <a:latin typeface="Arial" pitchFamily="34" charset="0"/>
                <a:cs typeface="Arial" pitchFamily="34" charset="0"/>
              </a:rPr>
              <a:t>e</a:t>
            </a:r>
            <a:r>
              <a:rPr lang="de-DE" sz="6000" b="1" i="1" dirty="0" smtClean="0">
                <a:latin typeface="Arial" pitchFamily="34" charset="0"/>
                <a:cs typeface="Arial" pitchFamily="34" charset="0"/>
              </a:rPr>
              <a:t>müt, die Sch</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lerin, das Gl</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ck,</a:t>
            </a:r>
          </a:p>
          <a:p>
            <a:pPr lvl="0" algn="ctr"/>
            <a:r>
              <a:rPr lang="de-DE" sz="6000" b="1" i="1" dirty="0" smtClean="0">
                <a:latin typeface="Arial" pitchFamily="34" charset="0"/>
                <a:cs typeface="Arial" pitchFamily="34" charset="0"/>
              </a:rPr>
              <a:t>das B</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ro, die B</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cher,</a:t>
            </a:r>
          </a:p>
          <a:p>
            <a:pPr lvl="0" algn="ctr"/>
            <a:r>
              <a:rPr lang="de-DE" sz="6000" b="1" i="1" dirty="0" smtClean="0">
                <a:latin typeface="Arial" pitchFamily="34" charset="0"/>
                <a:cs typeface="Arial" pitchFamily="34" charset="0"/>
              </a:rPr>
              <a:t>die Pr</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fung, die Gr</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ße,</a:t>
            </a:r>
          </a:p>
          <a:p>
            <a:pPr lvl="0" algn="ctr"/>
            <a:r>
              <a:rPr lang="de-DE" sz="6000" b="1" i="1" dirty="0" smtClean="0">
                <a:latin typeface="Arial" pitchFamily="34" charset="0"/>
                <a:cs typeface="Arial" pitchFamily="34" charset="0"/>
              </a:rPr>
              <a:t>der Fr</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hling, fr</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hst</a:t>
            </a:r>
            <a:r>
              <a:rPr lang="de-DE" sz="6000" b="1" i="1"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cken</a:t>
            </a:r>
            <a:endParaRPr lang="de-DE" sz="6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über, übera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über, überall.wav"/>
            </a:hlinkClick>
          </p:cNvPr>
          <p:cNvSpPr>
            <a:spLocks noChangeArrowheads="1"/>
          </p:cNvSpPr>
          <p:nvPr/>
        </p:nvSpPr>
        <p:spPr bwMode="auto">
          <a:xfrm>
            <a:off x="0" y="0"/>
            <a:ext cx="12192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6000" b="1" i="1" u="sng" dirty="0" smtClean="0">
                <a:solidFill>
                  <a:srgbClr val="FF0000"/>
                </a:solidFill>
                <a:latin typeface="Arial" pitchFamily="34" charset="0"/>
                <a:cs typeface="Arial" pitchFamily="34" charset="0"/>
              </a:rPr>
              <a:t>ü</a:t>
            </a:r>
            <a:r>
              <a:rPr lang="de-DE" sz="6000" b="1" i="1" dirty="0" smtClean="0">
                <a:latin typeface="Arial" pitchFamily="34" charset="0"/>
                <a:cs typeface="Arial" pitchFamily="34" charset="0"/>
              </a:rPr>
              <a:t>ber, überall, natürlich,</a:t>
            </a:r>
          </a:p>
          <a:p>
            <a:pPr lvl="0" algn="ctr"/>
            <a:r>
              <a:rPr lang="de-DE" sz="6000" b="1" i="1" dirty="0" smtClean="0">
                <a:latin typeface="Arial" pitchFamily="34" charset="0"/>
                <a:cs typeface="Arial" pitchFamily="34" charset="0"/>
              </a:rPr>
              <a:t>der Süden, das Gefühl, die Tür, müde, für, führen, das Gemüt, die Schülerin, das Glück,</a:t>
            </a:r>
          </a:p>
          <a:p>
            <a:pPr lvl="0" algn="ctr"/>
            <a:r>
              <a:rPr lang="de-DE" sz="6000" b="1" i="1" dirty="0" smtClean="0">
                <a:latin typeface="Arial" pitchFamily="34" charset="0"/>
                <a:cs typeface="Arial" pitchFamily="34" charset="0"/>
              </a:rPr>
              <a:t>das Büro, die Bücher,</a:t>
            </a:r>
          </a:p>
          <a:p>
            <a:pPr lvl="0" algn="ctr"/>
            <a:r>
              <a:rPr lang="de-DE" sz="6000" b="1" i="1" dirty="0" smtClean="0">
                <a:latin typeface="Arial" pitchFamily="34" charset="0"/>
                <a:cs typeface="Arial" pitchFamily="34" charset="0"/>
              </a:rPr>
              <a:t>die Prüfung, die Grüße,</a:t>
            </a:r>
          </a:p>
          <a:p>
            <a:pPr lvl="0" algn="ctr"/>
            <a:r>
              <a:rPr lang="de-DE" sz="6000" b="1" i="1" dirty="0" smtClean="0">
                <a:latin typeface="Arial" pitchFamily="34" charset="0"/>
                <a:cs typeface="Arial" pitchFamily="34" charset="0"/>
              </a:rPr>
              <a:t>der Frühling, frühstücken</a:t>
            </a:r>
            <a:endParaRPr lang="de-DE" sz="60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über, übera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7"/>
          <p:cNvSpPr>
            <a:spLocks noChangeArrowheads="1"/>
          </p:cNvSpPr>
          <p:nvPr/>
        </p:nvSpPr>
        <p:spPr bwMode="auto">
          <a:xfrm>
            <a:off x="1" y="831184"/>
            <a:ext cx="12191999" cy="3585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de-DE" altLang="ru-RU" sz="22700" b="1" i="1" dirty="0" smtClean="0">
                <a:solidFill>
                  <a:srgbClr val="FF0000"/>
                </a:solidFill>
                <a:latin typeface="Arial" pitchFamily="34" charset="0"/>
                <a:cs typeface="Arial" pitchFamily="34" charset="0"/>
              </a:rPr>
              <a:t>y</a:t>
            </a:r>
            <a:endParaRPr lang="ru-RU" altLang="ru-RU" sz="6000" b="1" i="1" dirty="0">
              <a:solidFill>
                <a:srgbClr val="00664D"/>
              </a:solidFill>
              <a:latin typeface="Arial" pitchFamily="34" charset="0"/>
              <a:cs typeface="Arial" pitchFamily="34" charset="0"/>
            </a:endParaRPr>
          </a:p>
        </p:txBody>
      </p:sp>
      <p:sp>
        <p:nvSpPr>
          <p:cNvPr id="9" name="Прямоугольник 7">
            <a:hlinkClick r:id="" action="ppaction://noaction">
              <a:snd r:embed="rId4" name="o-Umlaut.wav"/>
            </a:hlinkClick>
          </p:cNvPr>
          <p:cNvSpPr>
            <a:spLocks noChangeArrowheads="1"/>
          </p:cNvSpPr>
          <p:nvPr/>
        </p:nvSpPr>
        <p:spPr bwMode="auto">
          <a:xfrm>
            <a:off x="1" y="4798841"/>
            <a:ext cx="12191999" cy="156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ru-RU" altLang="ru-RU" sz="8000" b="1" i="1" dirty="0" smtClean="0">
                <a:solidFill>
                  <a:srgbClr val="00664D"/>
                </a:solidFill>
                <a:latin typeface="Arial" pitchFamily="34" charset="0"/>
                <a:cs typeface="Arial" pitchFamily="34" charset="0"/>
              </a:rPr>
              <a:t>читается как </a:t>
            </a:r>
            <a:r>
              <a:rPr lang="de-DE" altLang="ru-RU" sz="9600" b="1" i="1" dirty="0" smtClean="0">
                <a:solidFill>
                  <a:srgbClr val="FF0000"/>
                </a:solidFill>
                <a:latin typeface="Arial" pitchFamily="34" charset="0"/>
                <a:cs typeface="Arial" pitchFamily="34" charset="0"/>
              </a:rPr>
              <a:t>ü</a:t>
            </a:r>
            <a:endParaRPr lang="ru-RU" altLang="ru-RU" sz="9600" b="1" i="1" dirty="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Umlau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ie Pyramide, die Hyazinthe.wav"/>
            </a:hlinkClick>
          </p:cNvPr>
          <p:cNvSpPr>
            <a:spLocks noChangeArrowheads="1"/>
          </p:cNvSpPr>
          <p:nvPr/>
        </p:nvSpPr>
        <p:spPr bwMode="auto">
          <a:xfrm>
            <a:off x="0" y="0"/>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die P</a:t>
            </a:r>
            <a:r>
              <a:rPr lang="de-DE" sz="7200" b="1" i="1" u="sng" dirty="0" smtClean="0">
                <a:solidFill>
                  <a:srgbClr val="FF0000"/>
                </a:solidFill>
                <a:latin typeface="Arial" pitchFamily="34" charset="0"/>
                <a:cs typeface="Arial" pitchFamily="34" charset="0"/>
              </a:rPr>
              <a:t>y</a:t>
            </a:r>
            <a:r>
              <a:rPr lang="de-DE" sz="7200" b="1" i="1" dirty="0" smtClean="0">
                <a:latin typeface="Arial" pitchFamily="34" charset="0"/>
                <a:cs typeface="Arial" pitchFamily="34" charset="0"/>
              </a:rPr>
              <a:t>ramide,</a:t>
            </a:r>
          </a:p>
          <a:p>
            <a:pPr lvl="0" algn="ctr"/>
            <a:r>
              <a:rPr lang="de-DE" sz="7200" b="1" i="1" dirty="0" smtClean="0">
                <a:latin typeface="Arial" pitchFamily="34" charset="0"/>
                <a:cs typeface="Arial" pitchFamily="34" charset="0"/>
              </a:rPr>
              <a:t>die H</a:t>
            </a:r>
            <a:r>
              <a:rPr lang="de-DE" sz="7200" b="1" i="1" dirty="0" smtClean="0">
                <a:solidFill>
                  <a:srgbClr val="FF0000"/>
                </a:solidFill>
                <a:latin typeface="Arial" pitchFamily="34" charset="0"/>
                <a:cs typeface="Arial" pitchFamily="34" charset="0"/>
              </a:rPr>
              <a:t>y</a:t>
            </a:r>
            <a:r>
              <a:rPr lang="de-DE" sz="7200" b="1" i="1" dirty="0" smtClean="0">
                <a:latin typeface="Arial" pitchFamily="34" charset="0"/>
                <a:cs typeface="Arial" pitchFamily="34" charset="0"/>
              </a:rPr>
              <a:t>azinthe, die H</a:t>
            </a:r>
            <a:r>
              <a:rPr lang="de-DE" sz="7200" b="1" i="1" dirty="0" smtClean="0">
                <a:solidFill>
                  <a:srgbClr val="FF0000"/>
                </a:solidFill>
                <a:latin typeface="Arial" pitchFamily="34" charset="0"/>
                <a:cs typeface="Arial" pitchFamily="34" charset="0"/>
              </a:rPr>
              <a:t>y</a:t>
            </a:r>
            <a:r>
              <a:rPr lang="de-DE" sz="7200" b="1" i="1" dirty="0" smtClean="0">
                <a:latin typeface="Arial" pitchFamily="34" charset="0"/>
                <a:cs typeface="Arial" pitchFamily="34" charset="0"/>
              </a:rPr>
              <a:t>äne, das G</a:t>
            </a:r>
            <a:r>
              <a:rPr lang="de-DE" sz="7200" b="1" i="1" dirty="0" smtClean="0">
                <a:solidFill>
                  <a:srgbClr val="FF0000"/>
                </a:solidFill>
                <a:latin typeface="Arial" pitchFamily="34" charset="0"/>
                <a:cs typeface="Arial" pitchFamily="34" charset="0"/>
              </a:rPr>
              <a:t>y</a:t>
            </a:r>
            <a:r>
              <a:rPr lang="de-DE" sz="7200" b="1" i="1" dirty="0" smtClean="0">
                <a:latin typeface="Arial" pitchFamily="34" charset="0"/>
                <a:cs typeface="Arial" pitchFamily="34" charset="0"/>
              </a:rPr>
              <a:t>mnasium,</a:t>
            </a:r>
          </a:p>
          <a:p>
            <a:pPr lvl="0" algn="ctr"/>
            <a:r>
              <a:rPr lang="de-DE" sz="7200" b="1" i="1" dirty="0" smtClean="0">
                <a:latin typeface="Arial" pitchFamily="34" charset="0"/>
                <a:cs typeface="Arial" pitchFamily="34" charset="0"/>
              </a:rPr>
              <a:t>die G</a:t>
            </a:r>
            <a:r>
              <a:rPr lang="de-DE" sz="7200" b="1" i="1" dirty="0" smtClean="0">
                <a:solidFill>
                  <a:srgbClr val="FF0000"/>
                </a:solidFill>
                <a:latin typeface="Arial" pitchFamily="34" charset="0"/>
                <a:cs typeface="Arial" pitchFamily="34" charset="0"/>
              </a:rPr>
              <a:t>y</a:t>
            </a:r>
            <a:r>
              <a:rPr lang="de-DE" sz="7200" b="1" i="1" dirty="0" smtClean="0">
                <a:latin typeface="Arial" pitchFamily="34" charset="0"/>
                <a:cs typeface="Arial" pitchFamily="34" charset="0"/>
              </a:rPr>
              <a:t>mnastik,</a:t>
            </a:r>
          </a:p>
          <a:p>
            <a:pPr lvl="0" algn="ctr"/>
            <a:r>
              <a:rPr lang="de-DE" sz="7200" b="1" i="1" dirty="0" smtClean="0">
                <a:latin typeface="Arial" pitchFamily="34" charset="0"/>
                <a:cs typeface="Arial" pitchFamily="34" charset="0"/>
              </a:rPr>
              <a:t>die Ps</a:t>
            </a:r>
            <a:r>
              <a:rPr lang="de-DE" sz="7200" b="1" i="1" dirty="0" smtClean="0">
                <a:solidFill>
                  <a:srgbClr val="FF0000"/>
                </a:solidFill>
                <a:latin typeface="Arial" pitchFamily="34" charset="0"/>
                <a:cs typeface="Arial" pitchFamily="34" charset="0"/>
              </a:rPr>
              <a:t>y</a:t>
            </a:r>
            <a:r>
              <a:rPr lang="de-DE" sz="7200" b="1" i="1" dirty="0" smtClean="0">
                <a:latin typeface="Arial" pitchFamily="34" charset="0"/>
                <a:cs typeface="Arial" pitchFamily="34" charset="0"/>
              </a:rPr>
              <a:t>chologie</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ie Pyramide, die Hyazint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die Pyramide, die Hyazinthe.wav"/>
            </a:hlinkClick>
          </p:cNvPr>
          <p:cNvSpPr>
            <a:spLocks noChangeArrowheads="1"/>
          </p:cNvSpPr>
          <p:nvPr/>
        </p:nvSpPr>
        <p:spPr bwMode="auto">
          <a:xfrm>
            <a:off x="0" y="0"/>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die P</a:t>
            </a:r>
            <a:r>
              <a:rPr lang="de-DE" sz="7200" b="1" i="1" u="sng" dirty="0" smtClean="0">
                <a:solidFill>
                  <a:srgbClr val="FF0000"/>
                </a:solidFill>
                <a:latin typeface="Arial" pitchFamily="34" charset="0"/>
                <a:cs typeface="Arial" pitchFamily="34" charset="0"/>
              </a:rPr>
              <a:t>y</a:t>
            </a:r>
            <a:r>
              <a:rPr lang="de-DE" sz="7200" b="1" i="1" dirty="0" smtClean="0">
                <a:latin typeface="Arial" pitchFamily="34" charset="0"/>
                <a:cs typeface="Arial" pitchFamily="34" charset="0"/>
              </a:rPr>
              <a:t>ramide,</a:t>
            </a:r>
          </a:p>
          <a:p>
            <a:pPr lvl="0" algn="ctr"/>
            <a:r>
              <a:rPr lang="de-DE" sz="7200" b="1" i="1" dirty="0" smtClean="0">
                <a:latin typeface="Arial" pitchFamily="34" charset="0"/>
                <a:cs typeface="Arial" pitchFamily="34" charset="0"/>
              </a:rPr>
              <a:t>die Hyazinthe, die Hyäne, das Gymnasium,</a:t>
            </a:r>
          </a:p>
          <a:p>
            <a:pPr lvl="0" algn="ctr"/>
            <a:r>
              <a:rPr lang="de-DE" sz="7200" b="1" i="1" dirty="0" smtClean="0">
                <a:latin typeface="Arial" pitchFamily="34" charset="0"/>
                <a:cs typeface="Arial" pitchFamily="34" charset="0"/>
              </a:rPr>
              <a:t>die Gymnastik,</a:t>
            </a:r>
          </a:p>
          <a:p>
            <a:pPr lvl="0" algn="ctr"/>
            <a:r>
              <a:rPr lang="de-DE" sz="7200" b="1" i="1" dirty="0" smtClean="0">
                <a:latin typeface="Arial" pitchFamily="34" charset="0"/>
                <a:cs typeface="Arial" pitchFamily="34" charset="0"/>
              </a:rPr>
              <a:t>die Psychologie</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ie Pyramide, die Hyazint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7">
            <a:hlinkClick r:id="" action="ppaction://noaction">
              <a:snd r:embed="rId4" name="o-Umlaut.wav"/>
            </a:hlinkClick>
          </p:cNvPr>
          <p:cNvSpPr>
            <a:spLocks noChangeArrowheads="1"/>
          </p:cNvSpPr>
          <p:nvPr/>
        </p:nvSpPr>
        <p:spPr bwMode="auto">
          <a:xfrm>
            <a:off x="1" y="1729818"/>
            <a:ext cx="12191999" cy="3585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de-DE" altLang="ru-RU" sz="22700" b="1" i="1" dirty="0">
                <a:solidFill>
                  <a:srgbClr val="FF0000"/>
                </a:solidFill>
                <a:latin typeface="Arial" pitchFamily="34" charset="0"/>
                <a:cs typeface="Arial" pitchFamily="34" charset="0"/>
              </a:rPr>
              <a:t>Ö, </a:t>
            </a:r>
            <a:r>
              <a:rPr lang="de-DE" altLang="ru-RU" sz="22700" b="1" i="1" dirty="0" smtClean="0">
                <a:solidFill>
                  <a:srgbClr val="FF0000"/>
                </a:solidFill>
                <a:latin typeface="Arial" pitchFamily="34" charset="0"/>
                <a:cs typeface="Arial" pitchFamily="34" charset="0"/>
              </a:rPr>
              <a:t>ö</a:t>
            </a:r>
            <a:endParaRPr lang="ru-RU" altLang="ru-RU" sz="6000" b="1" i="1" dirty="0">
              <a:solidFill>
                <a:srgbClr val="00664D"/>
              </a:solidFill>
              <a:latin typeface="Arial" pitchFamily="34" charset="0"/>
              <a:cs typeface="Arial" pitchFamily="34" charset="0"/>
            </a:endParaRPr>
          </a:p>
        </p:txBody>
      </p:sp>
      <p:sp>
        <p:nvSpPr>
          <p:cNvPr id="8" name="Прямоугольник 7"/>
          <p:cNvSpPr/>
          <p:nvPr/>
        </p:nvSpPr>
        <p:spPr>
          <a:xfrm>
            <a:off x="0" y="237323"/>
            <a:ext cx="12192000" cy="1569650"/>
          </a:xfrm>
          <a:prstGeom prst="rect">
            <a:avLst/>
          </a:prstGeom>
        </p:spPr>
        <p:txBody>
          <a:bodyPr wrap="square" lIns="91430" tIns="45715" rIns="91430" bIns="45715">
            <a:spAutoFit/>
          </a:bodyPr>
          <a:lstStyle/>
          <a:p>
            <a:pPr algn="ctr">
              <a:defRPr/>
            </a:pPr>
            <a:r>
              <a:rPr lang="de-DE" sz="9600" b="1" i="1" dirty="0">
                <a:solidFill>
                  <a:srgbClr val="FF0000"/>
                </a:solidFill>
                <a:effectLst>
                  <a:outerShdw blurRad="38100" dist="38100" dir="2700000" algn="tl">
                    <a:srgbClr val="000000">
                      <a:alpha val="43137"/>
                    </a:srgbClr>
                  </a:outerShdw>
                </a:effectLst>
                <a:latin typeface="Arial" pitchFamily="34" charset="0"/>
                <a:cs typeface="Arial" pitchFamily="34" charset="0"/>
              </a:rPr>
              <a:t>ö</a:t>
            </a:r>
            <a:r>
              <a:rPr lang="de-DE" sz="9600" b="1" i="1" dirty="0">
                <a:solidFill>
                  <a:schemeClr val="accent6"/>
                </a:solidFill>
                <a:effectLst>
                  <a:outerShdw blurRad="38100" dist="38100" dir="2700000" algn="tl">
                    <a:srgbClr val="000000">
                      <a:alpha val="43137"/>
                    </a:srgbClr>
                  </a:outerShdw>
                </a:effectLst>
                <a:latin typeface="Arial" pitchFamily="34" charset="0"/>
                <a:cs typeface="Arial" pitchFamily="34" charset="0"/>
              </a:rPr>
              <a:t> </a:t>
            </a:r>
            <a:r>
              <a:rPr lang="de-DE" sz="9600" b="1" i="1" dirty="0">
                <a:solidFill>
                  <a:srgbClr val="C00000"/>
                </a:solidFill>
                <a:effectLst>
                  <a:outerShdw blurRad="38100" dist="38100" dir="2700000" algn="tl">
                    <a:srgbClr val="000000">
                      <a:alpha val="43137"/>
                    </a:srgbClr>
                  </a:outerShdw>
                </a:effectLst>
                <a:latin typeface="Arial" pitchFamily="34" charset="0"/>
                <a:cs typeface="Arial" pitchFamily="34" charset="0"/>
              </a:rPr>
              <a:t>(o-Umlaut)</a:t>
            </a:r>
            <a:endParaRPr lang="ru-RU" sz="9600" b="1" i="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Прямоугольник 7">
            <a:hlinkClick r:id="" action="ppaction://noaction">
              <a:snd r:embed="rId4" name="o-Umlaut.wav"/>
            </a:hlinkClick>
          </p:cNvPr>
          <p:cNvSpPr>
            <a:spLocks noChangeArrowheads="1"/>
          </p:cNvSpPr>
          <p:nvPr/>
        </p:nvSpPr>
        <p:spPr bwMode="auto">
          <a:xfrm>
            <a:off x="1" y="5334868"/>
            <a:ext cx="12191999" cy="1015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p>
            <a:pPr algn="ctr"/>
            <a:r>
              <a:rPr lang="ru-RU" altLang="ru-RU" sz="6000" b="1" i="1" dirty="0" smtClean="0">
                <a:solidFill>
                  <a:srgbClr val="00664D"/>
                </a:solidFill>
                <a:latin typeface="Arial" pitchFamily="34" charset="0"/>
                <a:cs typeface="Arial" pitchFamily="34" charset="0"/>
              </a:rPr>
              <a:t>среднее </a:t>
            </a:r>
            <a:r>
              <a:rPr lang="ru-RU" altLang="ru-RU" sz="6000" b="1" i="1" dirty="0">
                <a:solidFill>
                  <a:srgbClr val="00664D"/>
                </a:solidFill>
                <a:latin typeface="Arial" pitchFamily="34" charset="0"/>
                <a:cs typeface="Arial" pitchFamily="34" charset="0"/>
              </a:rPr>
              <a:t>между </a:t>
            </a:r>
            <a:r>
              <a:rPr lang="ru-RU" altLang="ru-RU" sz="6000" b="1" i="1" u="sng" dirty="0">
                <a:solidFill>
                  <a:srgbClr val="0000CC"/>
                </a:solidFill>
                <a:latin typeface="Arial" pitchFamily="34" charset="0"/>
                <a:cs typeface="Arial" pitchFamily="34" charset="0"/>
              </a:rPr>
              <a:t>О</a:t>
            </a:r>
            <a:r>
              <a:rPr lang="ru-RU" altLang="ru-RU" sz="6000" b="1" i="1" dirty="0">
                <a:solidFill>
                  <a:srgbClr val="00664D"/>
                </a:solidFill>
                <a:latin typeface="Arial" pitchFamily="34" charset="0"/>
                <a:cs typeface="Arial" pitchFamily="34" charset="0"/>
              </a:rPr>
              <a:t>ля и </a:t>
            </a:r>
            <a:r>
              <a:rPr lang="ru-RU" altLang="ru-RU" sz="6000" b="1" i="1" u="sng" dirty="0" err="1">
                <a:solidFill>
                  <a:srgbClr val="0000CC"/>
                </a:solidFill>
                <a:latin typeface="Arial" pitchFamily="34" charset="0"/>
                <a:cs typeface="Arial" pitchFamily="34" charset="0"/>
              </a:rPr>
              <a:t>Ё</a:t>
            </a:r>
            <a:r>
              <a:rPr lang="ru-RU" altLang="ru-RU" sz="6000" b="1" i="1" dirty="0" err="1">
                <a:solidFill>
                  <a:srgbClr val="00664D"/>
                </a:solidFill>
                <a:latin typeface="Arial" pitchFamily="34" charset="0"/>
                <a:cs typeface="Arial" pitchFamily="34" charset="0"/>
              </a:rPr>
              <a:t>ля</a:t>
            </a:r>
            <a:endParaRPr lang="ru-RU" altLang="ru-RU" sz="6000" b="1" i="1" dirty="0">
              <a:solidFill>
                <a:srgbClr val="00664D"/>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o-Umlau.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o-Umlau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o-umlaut Worter.wav"/>
            </a:hlinkClick>
          </p:cNvPr>
          <p:cNvSpPr>
            <a:spLocks noChangeArrowheads="1"/>
          </p:cNvSpPr>
          <p:nvPr/>
        </p:nvSpPr>
        <p:spPr bwMode="auto">
          <a:xfrm>
            <a:off x="0" y="189186"/>
            <a:ext cx="121920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800" b="1" i="1" dirty="0" smtClean="0">
                <a:latin typeface="Arial" pitchFamily="34" charset="0"/>
                <a:cs typeface="Arial" pitchFamily="34" charset="0"/>
              </a:rPr>
              <a:t>sch</a:t>
            </a:r>
            <a:r>
              <a:rPr lang="de-DE" sz="8800" b="1" i="1" dirty="0" smtClean="0">
                <a:solidFill>
                  <a:srgbClr val="FF0000"/>
                </a:solidFill>
                <a:latin typeface="Arial" pitchFamily="34" charset="0"/>
                <a:cs typeface="Arial" pitchFamily="34" charset="0"/>
              </a:rPr>
              <a:t>ö</a:t>
            </a:r>
            <a:r>
              <a:rPr lang="de-DE" sz="8800" b="1" i="1" dirty="0" smtClean="0">
                <a:latin typeface="Arial" pitchFamily="34" charset="0"/>
                <a:cs typeface="Arial" pitchFamily="34" charset="0"/>
              </a:rPr>
              <a:t>n, Kr</a:t>
            </a:r>
            <a:r>
              <a:rPr lang="de-DE" sz="8800" b="1" i="1" dirty="0" smtClean="0">
                <a:solidFill>
                  <a:srgbClr val="FF0000"/>
                </a:solidFill>
                <a:latin typeface="Arial" pitchFamily="34" charset="0"/>
                <a:cs typeface="Arial" pitchFamily="34" charset="0"/>
              </a:rPr>
              <a:t>ö</a:t>
            </a:r>
            <a:r>
              <a:rPr lang="de-DE" sz="8800" b="1" i="1" dirty="0" smtClean="0">
                <a:latin typeface="Arial" pitchFamily="34" charset="0"/>
                <a:cs typeface="Arial" pitchFamily="34" charset="0"/>
              </a:rPr>
              <a:t>te, m</a:t>
            </a:r>
            <a:r>
              <a:rPr lang="de-DE" sz="8800" b="1" i="1" dirty="0" smtClean="0">
                <a:solidFill>
                  <a:srgbClr val="FF0000"/>
                </a:solidFill>
                <a:latin typeface="Arial" pitchFamily="34" charset="0"/>
                <a:cs typeface="Arial" pitchFamily="34" charset="0"/>
              </a:rPr>
              <a:t>ö</a:t>
            </a:r>
            <a:r>
              <a:rPr lang="de-DE" sz="8800" b="1" i="1" dirty="0" smtClean="0">
                <a:latin typeface="Arial" pitchFamily="34" charset="0"/>
                <a:cs typeface="Arial" pitchFamily="34" charset="0"/>
              </a:rPr>
              <a:t>gen, L</a:t>
            </a:r>
            <a:r>
              <a:rPr lang="de-DE" sz="8800" b="1" i="1" dirty="0" smtClean="0">
                <a:solidFill>
                  <a:srgbClr val="FF0000"/>
                </a:solidFill>
                <a:latin typeface="Arial" pitchFamily="34" charset="0"/>
                <a:cs typeface="Arial" pitchFamily="34" charset="0"/>
              </a:rPr>
              <a:t>ö</a:t>
            </a:r>
            <a:r>
              <a:rPr lang="de-DE" sz="8800" b="1" i="1" dirty="0" smtClean="0">
                <a:latin typeface="Arial" pitchFamily="34" charset="0"/>
                <a:cs typeface="Arial" pitchFamily="34" charset="0"/>
              </a:rPr>
              <a:t>sung</a:t>
            </a:r>
            <a:r>
              <a:rPr lang="en-US" sz="8800" b="1" i="1" dirty="0" smtClean="0">
                <a:latin typeface="Arial" pitchFamily="34" charset="0"/>
                <a:cs typeface="Arial" pitchFamily="34" charset="0"/>
              </a:rPr>
              <a:t>;</a:t>
            </a:r>
          </a:p>
          <a:p>
            <a:pPr lvl="0" algn="ctr"/>
            <a:r>
              <a:rPr lang="de-DE" sz="8800" b="1" i="1" dirty="0" smtClean="0">
                <a:latin typeface="Arial" pitchFamily="34" charset="0"/>
                <a:cs typeface="Arial" pitchFamily="34" charset="0"/>
              </a:rPr>
              <a:t>W</a:t>
            </a:r>
            <a:r>
              <a:rPr lang="de-DE" sz="8800" b="1" i="1" dirty="0" smtClean="0">
                <a:solidFill>
                  <a:srgbClr val="FF0000"/>
                </a:solidFill>
                <a:latin typeface="Arial" pitchFamily="34" charset="0"/>
                <a:cs typeface="Arial" pitchFamily="34" charset="0"/>
              </a:rPr>
              <a:t>ö</a:t>
            </a:r>
            <a:r>
              <a:rPr lang="de-DE" sz="8800" b="1" i="1" dirty="0" smtClean="0">
                <a:latin typeface="Arial" pitchFamily="34" charset="0"/>
                <a:cs typeface="Arial" pitchFamily="34" charset="0"/>
              </a:rPr>
              <a:t>lfe, St</a:t>
            </a:r>
            <a:r>
              <a:rPr lang="de-DE" sz="8800" b="1" i="1" dirty="0" smtClean="0">
                <a:solidFill>
                  <a:srgbClr val="FF0000"/>
                </a:solidFill>
                <a:latin typeface="Arial" pitchFamily="34" charset="0"/>
                <a:cs typeface="Arial" pitchFamily="34" charset="0"/>
              </a:rPr>
              <a:t>ö</a:t>
            </a:r>
            <a:r>
              <a:rPr lang="de-DE" sz="8800" b="1" i="1" dirty="0" smtClean="0">
                <a:latin typeface="Arial" pitchFamily="34" charset="0"/>
                <a:cs typeface="Arial" pitchFamily="34" charset="0"/>
              </a:rPr>
              <a:t>cke, k</a:t>
            </a:r>
            <a:r>
              <a:rPr lang="de-DE" sz="8800" b="1" i="1" dirty="0" smtClean="0">
                <a:solidFill>
                  <a:srgbClr val="FF0000"/>
                </a:solidFill>
                <a:latin typeface="Arial" pitchFamily="34" charset="0"/>
                <a:cs typeface="Arial" pitchFamily="34" charset="0"/>
              </a:rPr>
              <a:t>ö</a:t>
            </a:r>
            <a:r>
              <a:rPr lang="de-DE" sz="8800" b="1" i="1" dirty="0" smtClean="0">
                <a:latin typeface="Arial" pitchFamily="34" charset="0"/>
                <a:cs typeface="Arial" pitchFamily="34" charset="0"/>
              </a:rPr>
              <a:t>nnen, </a:t>
            </a:r>
            <a:r>
              <a:rPr lang="de-DE" sz="8800" b="1" i="1" dirty="0" smtClean="0">
                <a:solidFill>
                  <a:srgbClr val="FF0000"/>
                </a:solidFill>
                <a:latin typeface="Arial" pitchFamily="34" charset="0"/>
                <a:cs typeface="Arial" pitchFamily="34" charset="0"/>
              </a:rPr>
              <a:t>ö</a:t>
            </a:r>
            <a:r>
              <a:rPr lang="de-DE" sz="8800" b="1" i="1" dirty="0" smtClean="0">
                <a:latin typeface="Arial" pitchFamily="34" charset="0"/>
                <a:cs typeface="Arial" pitchFamily="34" charset="0"/>
              </a:rPr>
              <a:t>ffnen</a:t>
            </a:r>
            <a:endParaRPr lang="ru-RU" sz="88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o-umlaut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o-umlaut Worter.wav"/>
            </a:hlinkClick>
          </p:cNvPr>
          <p:cNvSpPr>
            <a:spLocks noChangeArrowheads="1"/>
          </p:cNvSpPr>
          <p:nvPr/>
        </p:nvSpPr>
        <p:spPr bwMode="auto">
          <a:xfrm>
            <a:off x="0" y="189186"/>
            <a:ext cx="121920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8800" b="1" i="1" dirty="0" smtClean="0">
                <a:latin typeface="Arial" pitchFamily="34" charset="0"/>
                <a:cs typeface="Arial" pitchFamily="34" charset="0"/>
              </a:rPr>
              <a:t>sch</a:t>
            </a:r>
            <a:r>
              <a:rPr lang="de-DE" sz="8800" b="1" i="1" dirty="0" smtClean="0">
                <a:solidFill>
                  <a:srgbClr val="FF0000"/>
                </a:solidFill>
                <a:latin typeface="Arial" pitchFamily="34" charset="0"/>
                <a:cs typeface="Arial" pitchFamily="34" charset="0"/>
              </a:rPr>
              <a:t>ö</a:t>
            </a:r>
            <a:r>
              <a:rPr lang="de-DE" sz="8800" b="1" i="1" dirty="0" smtClean="0">
                <a:latin typeface="Arial" pitchFamily="34" charset="0"/>
                <a:cs typeface="Arial" pitchFamily="34" charset="0"/>
              </a:rPr>
              <a:t>n, Kröte, mögen, Lösung</a:t>
            </a:r>
            <a:r>
              <a:rPr lang="en-US" sz="8800" b="1" i="1" dirty="0" smtClean="0">
                <a:latin typeface="Arial" pitchFamily="34" charset="0"/>
                <a:cs typeface="Arial" pitchFamily="34" charset="0"/>
              </a:rPr>
              <a:t>;</a:t>
            </a:r>
          </a:p>
          <a:p>
            <a:pPr lvl="0" algn="ctr"/>
            <a:r>
              <a:rPr lang="de-DE" sz="8800" b="1" i="1" dirty="0" smtClean="0">
                <a:latin typeface="Arial" pitchFamily="34" charset="0"/>
                <a:cs typeface="Arial" pitchFamily="34" charset="0"/>
              </a:rPr>
              <a:t>Wölfe, Stöcke, können, öffnen</a:t>
            </a:r>
            <a:endParaRPr lang="ru-RU" sz="88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o-umlaut Wor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böse, der Löwe.wav"/>
            </a:hlinkClick>
          </p:cNvPr>
          <p:cNvSpPr>
            <a:spLocks noChangeArrowheads="1"/>
          </p:cNvSpPr>
          <p:nvPr/>
        </p:nvSpPr>
        <p:spPr bwMode="auto">
          <a:xfrm>
            <a:off x="0" y="0"/>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b</a:t>
            </a:r>
            <a:r>
              <a:rPr lang="de-DE" sz="7200" b="1" i="1" u="sng"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se, der L</a:t>
            </a:r>
            <a:r>
              <a:rPr lang="de-DE" sz="7200" b="1" i="1"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we, sch</a:t>
            </a:r>
            <a:r>
              <a:rPr lang="de-DE" sz="7200" b="1" i="1"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n, h</a:t>
            </a:r>
            <a:r>
              <a:rPr lang="de-DE" sz="7200" b="1" i="1"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ren, die M</a:t>
            </a:r>
            <a:r>
              <a:rPr lang="de-DE" sz="7200" b="1" i="1"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we, gew</a:t>
            </a:r>
            <a:r>
              <a:rPr lang="de-DE" sz="7200" b="1" i="1"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hnlich, die V</a:t>
            </a:r>
            <a:r>
              <a:rPr lang="de-DE" sz="7200" b="1" i="1"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gel,</a:t>
            </a:r>
          </a:p>
          <a:p>
            <a:pPr lvl="0" algn="ctr"/>
            <a:r>
              <a:rPr lang="de-DE" sz="7200" b="1" i="1" dirty="0" smtClean="0">
                <a:latin typeface="Arial" pitchFamily="34" charset="0"/>
                <a:cs typeface="Arial" pitchFamily="34" charset="0"/>
              </a:rPr>
              <a:t>die M</a:t>
            </a:r>
            <a:r>
              <a:rPr lang="de-DE" sz="7200" b="1" i="1"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glichkeit, st</a:t>
            </a:r>
            <a:r>
              <a:rPr lang="de-DE" sz="7200" b="1" i="1"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ren,</a:t>
            </a:r>
          </a:p>
          <a:p>
            <a:pPr lvl="0" algn="ctr"/>
            <a:r>
              <a:rPr lang="de-DE" sz="7200" b="1" i="1" dirty="0" smtClean="0">
                <a:latin typeface="Arial" pitchFamily="34" charset="0"/>
                <a:cs typeface="Arial" pitchFamily="34" charset="0"/>
              </a:rPr>
              <a:t>die M</a:t>
            </a:r>
            <a:r>
              <a:rPr lang="de-DE" sz="7200" b="1" i="1"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bel, die S</a:t>
            </a:r>
            <a:r>
              <a:rPr lang="de-DE" sz="7200" b="1" i="1"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hne, l</a:t>
            </a:r>
            <a:r>
              <a:rPr lang="de-DE" sz="7200" b="1" i="1"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sen</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öse, der Löw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hlinkClick r:id="" action="ppaction://noaction">
              <a:snd r:embed="rId2" name="böse, der Löwe.wav"/>
            </a:hlinkClick>
          </p:cNvPr>
          <p:cNvSpPr>
            <a:spLocks noChangeArrowheads="1"/>
          </p:cNvSpPr>
          <p:nvPr/>
        </p:nvSpPr>
        <p:spPr bwMode="auto">
          <a:xfrm>
            <a:off x="0" y="0"/>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de-DE" sz="7200" b="1" i="1" dirty="0" smtClean="0">
                <a:latin typeface="Arial" pitchFamily="34" charset="0"/>
                <a:cs typeface="Arial" pitchFamily="34" charset="0"/>
              </a:rPr>
              <a:t>b</a:t>
            </a:r>
            <a:r>
              <a:rPr lang="de-DE" sz="7200" b="1" i="1" u="sng" dirty="0" smtClean="0">
                <a:solidFill>
                  <a:srgbClr val="FF0000"/>
                </a:solidFill>
                <a:latin typeface="Arial" pitchFamily="34" charset="0"/>
                <a:cs typeface="Arial" pitchFamily="34" charset="0"/>
              </a:rPr>
              <a:t>ö</a:t>
            </a:r>
            <a:r>
              <a:rPr lang="de-DE" sz="7200" b="1" i="1" dirty="0" smtClean="0">
                <a:latin typeface="Arial" pitchFamily="34" charset="0"/>
                <a:cs typeface="Arial" pitchFamily="34" charset="0"/>
              </a:rPr>
              <a:t>se, der Löwe, schön, hören, die Möwe, gewöhnlich, die Vögel,</a:t>
            </a:r>
          </a:p>
          <a:p>
            <a:pPr lvl="0" algn="ctr"/>
            <a:r>
              <a:rPr lang="de-DE" sz="7200" b="1" i="1" dirty="0" smtClean="0">
                <a:latin typeface="Arial" pitchFamily="34" charset="0"/>
                <a:cs typeface="Arial" pitchFamily="34" charset="0"/>
              </a:rPr>
              <a:t>die Möglichkeit, stören,</a:t>
            </a:r>
          </a:p>
          <a:p>
            <a:pPr lvl="0" algn="ctr"/>
            <a:r>
              <a:rPr lang="de-DE" sz="7200" b="1" i="1" dirty="0" smtClean="0">
                <a:latin typeface="Arial" pitchFamily="34" charset="0"/>
                <a:cs typeface="Arial" pitchFamily="34" charset="0"/>
              </a:rPr>
              <a:t>die Möbel, die Söhne, lösen</a:t>
            </a:r>
            <a:endParaRPr lang="ru-RU" sz="72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öse, der Löw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b9f81b545604b4567db464792a9cc42cf3"/>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1732</TotalTime>
  <Words>3457</Words>
  <Application>Microsoft Office PowerPoint</Application>
  <PresentationFormat>Произвольный</PresentationFormat>
  <Paragraphs>411</Paragraphs>
  <Slides>147</Slides>
  <Notes>47</Notes>
  <HiddenSlides>0</HiddenSlides>
  <MMClips>0</MMClips>
  <ScaleCrop>false</ScaleCrop>
  <HeadingPairs>
    <vt:vector size="4" baseType="variant">
      <vt:variant>
        <vt:lpstr>Тема</vt:lpstr>
      </vt:variant>
      <vt:variant>
        <vt:i4>1</vt:i4>
      </vt:variant>
      <vt:variant>
        <vt:lpstr>Заголовки слайдов</vt:lpstr>
      </vt:variant>
      <vt:variant>
        <vt:i4>147</vt:i4>
      </vt:variant>
    </vt:vector>
  </HeadingPairs>
  <TitlesOfParts>
    <vt:vector size="14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lpstr>Слайд 126</vt:lpstr>
      <vt:lpstr>Слайд 127</vt:lpstr>
      <vt:lpstr>Слайд 128</vt:lpstr>
      <vt:lpstr>Слайд 129</vt:lpstr>
      <vt:lpstr>Слайд 130</vt:lpstr>
      <vt:lpstr>Слайд 131</vt:lpstr>
      <vt:lpstr>Слайд 132</vt:lpstr>
      <vt:lpstr>Слайд 133</vt:lpstr>
      <vt:lpstr>Слайд 134</vt:lpstr>
      <vt:lpstr>Слайд 135</vt:lpstr>
      <vt:lpstr>Слайд 136</vt:lpstr>
      <vt:lpstr>Слайд 137</vt:lpstr>
      <vt:lpstr>Слайд 138</vt:lpstr>
      <vt:lpstr>Слайд 139</vt:lpstr>
      <vt:lpstr>Слайд 140</vt:lpstr>
      <vt:lpstr>Слайд 141</vt:lpstr>
      <vt:lpstr>Слайд 142</vt:lpstr>
      <vt:lpstr>Слайд 143</vt:lpstr>
      <vt:lpstr>Слайд 144</vt:lpstr>
      <vt:lpstr>Слайд 145</vt:lpstr>
      <vt:lpstr>Слайд 146</vt:lpstr>
      <vt:lpstr>Слайд 147</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dc:creator>
  <cp:lastModifiedBy>Admin</cp:lastModifiedBy>
  <cp:revision>498</cp:revision>
  <dcterms:created xsi:type="dcterms:W3CDTF">2016-02-11T11:38:23Z</dcterms:created>
  <dcterms:modified xsi:type="dcterms:W3CDTF">2022-06-03T15:40:29Z</dcterms:modified>
</cp:coreProperties>
</file>